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22"/>
  </p:notesMasterIdLst>
  <p:sldIdLst>
    <p:sldId id="256" r:id="rId2"/>
    <p:sldId id="258" r:id="rId3"/>
    <p:sldId id="261" r:id="rId4"/>
    <p:sldId id="260" r:id="rId5"/>
    <p:sldId id="266" r:id="rId6"/>
    <p:sldId id="276" r:id="rId7"/>
    <p:sldId id="277" r:id="rId8"/>
    <p:sldId id="264" r:id="rId9"/>
    <p:sldId id="265" r:id="rId10"/>
    <p:sldId id="263" r:id="rId11"/>
    <p:sldId id="262" r:id="rId12"/>
    <p:sldId id="271" r:id="rId13"/>
    <p:sldId id="270" r:id="rId14"/>
    <p:sldId id="267" r:id="rId15"/>
    <p:sldId id="268" r:id="rId16"/>
    <p:sldId id="272" r:id="rId17"/>
    <p:sldId id="273" r:id="rId18"/>
    <p:sldId id="274" r:id="rId19"/>
    <p:sldId id="269" r:id="rId20"/>
    <p:sldId id="275" r:id="rId21"/>
  </p:sldIdLst>
  <p:sldSz cx="12192000" cy="6858000"/>
  <p:notesSz cx="6858000" cy="9144000"/>
  <p:custShowLst>
    <p:custShow name="Произвольный показ 1" id="0">
      <p:sldLst>
        <p:sld r:id="rId2"/>
        <p:sld r:id="rId3"/>
        <p:sld r:id="rId4"/>
        <p:sld r:id="rId5"/>
        <p:sld r:id="rId6"/>
        <p:sld r:id="rId7"/>
        <p:sld r:id="rId8"/>
        <p:sld r:id="rId9"/>
        <p:sld r:id="rId10"/>
        <p:sld r:id="rId11"/>
        <p:sld r:id="rId12"/>
        <p:sld r:id="rId13"/>
        <p:sld r:id="rId14"/>
        <p:sld r:id="rId15"/>
        <p:sld r:id="rId16"/>
        <p:sld r:id="rId17"/>
        <p:sld r:id="rId18"/>
        <p:sld r:id="rId19"/>
        <p:sld r:id="rId20"/>
        <p:sld r:id="rId21"/>
      </p:sldLst>
    </p:custShow>
  </p:custShow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A7E"/>
    <a:srgbClr val="E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12" autoAdjust="0"/>
    <p:restoredTop sz="94660"/>
  </p:normalViewPr>
  <p:slideViewPr>
    <p:cSldViewPr snapToGrid="0">
      <p:cViewPr varScale="1">
        <p:scale>
          <a:sx n="69" d="100"/>
          <a:sy n="69" d="100"/>
        </p:scale>
        <p:origin x="8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E0B19F-8EB7-4CFC-9453-E4B26C55C61E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C67A980-4A11-48C0-BCFC-7A06CFCC3EC5}">
      <dgm:prSet phldrT="[Текст]" custT="1"/>
      <dgm:spPr>
        <a:xfrm>
          <a:off x="265663" y="2874"/>
          <a:ext cx="2530197" cy="1463073"/>
        </a:xfrm>
        <a:prstGeom prst="roundRect">
          <a:avLst/>
        </a:prstGeom>
        <a:solidFill>
          <a:srgbClr val="8FB08C">
            <a:hueOff val="0"/>
            <a:satOff val="0"/>
            <a:lumOff val="0"/>
            <a:alphaOff val="0"/>
          </a:srgbClr>
        </a:solidFill>
        <a:ln w="11429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ysDash"/>
        </a:ln>
        <a:effectLst/>
      </dgm:spPr>
      <dgm:t>
        <a:bodyPr/>
        <a:lstStyle/>
        <a:p>
          <a:r>
            <a:rPr lang="ru-RU" sz="2000" dirty="0" smtClean="0">
              <a:solidFill>
                <a:srgbClr val="002A7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Музыкальные занятия</a:t>
          </a:r>
          <a:endParaRPr lang="ru-RU" sz="2000" dirty="0">
            <a:solidFill>
              <a:srgbClr val="002A7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B3E909D3-3087-477D-BA77-048823689B0D}" type="parTrans" cxnId="{3CD77F83-B1D8-4A9F-AC8A-F8A83E05C942}">
      <dgm:prSet/>
      <dgm:spPr/>
      <dgm:t>
        <a:bodyPr/>
        <a:lstStyle/>
        <a:p>
          <a:endParaRPr lang="ru-RU"/>
        </a:p>
      </dgm:t>
    </dgm:pt>
    <dgm:pt modelId="{4B0784B2-5AC6-4AE4-B61C-B65814F33859}" type="sibTrans" cxnId="{3CD77F83-B1D8-4A9F-AC8A-F8A83E05C942}">
      <dgm:prSet/>
      <dgm:spPr/>
      <dgm:t>
        <a:bodyPr/>
        <a:lstStyle/>
        <a:p>
          <a:endParaRPr lang="ru-RU"/>
        </a:p>
      </dgm:t>
    </dgm:pt>
    <dgm:pt modelId="{50E869CD-DED8-4C14-832D-BDDD15CD2413}">
      <dgm:prSet phldrT="[Текст]" custT="1"/>
      <dgm:spPr>
        <a:xfrm rot="5400000">
          <a:off x="4809093" y="-1986944"/>
          <a:ext cx="1416248" cy="5442712"/>
        </a:xfrm>
        <a:prstGeom prst="round2SameRect">
          <a:avLst/>
        </a:prstGeom>
        <a:solidFill>
          <a:srgbClr val="8FB08C">
            <a:tint val="40000"/>
            <a:alpha val="90000"/>
            <a:hueOff val="0"/>
            <a:satOff val="0"/>
            <a:lumOff val="0"/>
            <a:alphaOff val="0"/>
          </a:srgbClr>
        </a:solidFill>
        <a:ln w="11429" cap="flat" cmpd="sng" algn="ctr">
          <a:solidFill>
            <a:srgbClr val="8FB08C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ysDash"/>
        </a:ln>
        <a:effectLst/>
      </dgm:spPr>
      <dgm:t>
        <a:bodyPr/>
        <a:lstStyle/>
        <a:p>
          <a:r>
            <a:rPr lang="ru-RU" sz="2000" i="1" dirty="0" smtClean="0">
              <a:solidFill>
                <a:srgbClr val="002A7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интегрированные</a:t>
          </a:r>
          <a:endParaRPr lang="ru-RU" sz="2000" i="1" dirty="0">
            <a:solidFill>
              <a:srgbClr val="002A7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0FC051ED-7B82-449C-B5DB-ADF97D0A98E8}" type="parTrans" cxnId="{4449DAC5-5010-4292-82FD-26A804E77715}">
      <dgm:prSet/>
      <dgm:spPr/>
      <dgm:t>
        <a:bodyPr/>
        <a:lstStyle/>
        <a:p>
          <a:endParaRPr lang="ru-RU"/>
        </a:p>
      </dgm:t>
    </dgm:pt>
    <dgm:pt modelId="{05C57D40-BB22-4A75-8C92-564F67DB0147}" type="sibTrans" cxnId="{4449DAC5-5010-4292-82FD-26A804E77715}">
      <dgm:prSet/>
      <dgm:spPr/>
      <dgm:t>
        <a:bodyPr/>
        <a:lstStyle/>
        <a:p>
          <a:endParaRPr lang="ru-RU"/>
        </a:p>
      </dgm:t>
    </dgm:pt>
    <dgm:pt modelId="{8B3F6DBB-DAD5-44DF-A4A4-F92E7924EB84}">
      <dgm:prSet phldrT="[Текст]" custT="1"/>
      <dgm:spPr>
        <a:xfrm rot="5400000">
          <a:off x="4809093" y="-1986944"/>
          <a:ext cx="1416248" cy="5442712"/>
        </a:xfrm>
        <a:prstGeom prst="round2SameRect">
          <a:avLst/>
        </a:prstGeom>
        <a:solidFill>
          <a:srgbClr val="8FB08C">
            <a:tint val="40000"/>
            <a:alpha val="90000"/>
            <a:hueOff val="0"/>
            <a:satOff val="0"/>
            <a:lumOff val="0"/>
            <a:alphaOff val="0"/>
          </a:srgbClr>
        </a:solidFill>
        <a:ln w="11429" cap="flat" cmpd="sng" algn="ctr">
          <a:solidFill>
            <a:srgbClr val="8FB08C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ysDash"/>
        </a:ln>
        <a:effectLst/>
      </dgm:spPr>
      <dgm:t>
        <a:bodyPr/>
        <a:lstStyle/>
        <a:p>
          <a:r>
            <a:rPr lang="ru-RU" sz="2000" i="1" dirty="0" smtClean="0">
              <a:solidFill>
                <a:srgbClr val="002A7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доминантные</a:t>
          </a:r>
          <a:endParaRPr lang="ru-RU" sz="2000" i="1" dirty="0">
            <a:solidFill>
              <a:srgbClr val="002A7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03BCC15A-C273-49AA-BDE6-25B0E34FD356}" type="parTrans" cxnId="{F94419C2-5861-44D4-BC08-11A80B3F7E10}">
      <dgm:prSet/>
      <dgm:spPr/>
      <dgm:t>
        <a:bodyPr/>
        <a:lstStyle/>
        <a:p>
          <a:endParaRPr lang="ru-RU"/>
        </a:p>
      </dgm:t>
    </dgm:pt>
    <dgm:pt modelId="{3245DCB0-FE65-4559-B057-76CE319277DD}" type="sibTrans" cxnId="{F94419C2-5861-44D4-BC08-11A80B3F7E10}">
      <dgm:prSet/>
      <dgm:spPr/>
      <dgm:t>
        <a:bodyPr/>
        <a:lstStyle/>
        <a:p>
          <a:endParaRPr lang="ru-RU"/>
        </a:p>
      </dgm:t>
    </dgm:pt>
    <dgm:pt modelId="{AF65BF4F-7CB3-471D-A3AD-31D19379EC06}">
      <dgm:prSet phldrT="[Текст]"/>
      <dgm:spPr>
        <a:xfrm>
          <a:off x="265663" y="1554463"/>
          <a:ext cx="2530197" cy="1463073"/>
        </a:xfrm>
        <a:prstGeom prst="roundRect">
          <a:avLst/>
        </a:prstGeom>
        <a:solidFill>
          <a:srgbClr val="8FB08C">
            <a:hueOff val="-2510283"/>
            <a:satOff val="20547"/>
            <a:lumOff val="-3333"/>
            <a:alphaOff val="0"/>
          </a:srgbClr>
        </a:solidFill>
        <a:ln w="11429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ysDash"/>
        </a:ln>
        <a:effectLst/>
      </dgm:spPr>
      <dgm:t>
        <a:bodyPr/>
        <a:lstStyle/>
        <a:p>
          <a:r>
            <a:rPr lang="ru-RU" dirty="0" smtClean="0">
              <a:solidFill>
                <a:srgbClr val="002A7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Праздники,</a:t>
          </a:r>
        </a:p>
        <a:p>
          <a:r>
            <a:rPr lang="ru-RU" dirty="0" smtClean="0">
              <a:solidFill>
                <a:srgbClr val="002A7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развлечения</a:t>
          </a:r>
          <a:endParaRPr lang="ru-RU" dirty="0">
            <a:solidFill>
              <a:srgbClr val="002A7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1D637B09-8005-4508-8200-69F68B57BCAE}" type="parTrans" cxnId="{052D9284-0E16-4926-BB3E-9B2CECA220BA}">
      <dgm:prSet/>
      <dgm:spPr/>
      <dgm:t>
        <a:bodyPr/>
        <a:lstStyle/>
        <a:p>
          <a:endParaRPr lang="ru-RU"/>
        </a:p>
      </dgm:t>
    </dgm:pt>
    <dgm:pt modelId="{AA7BFC98-86CA-45BA-A314-D9C6376E40A5}" type="sibTrans" cxnId="{052D9284-0E16-4926-BB3E-9B2CECA220BA}">
      <dgm:prSet/>
      <dgm:spPr/>
      <dgm:t>
        <a:bodyPr/>
        <a:lstStyle/>
        <a:p>
          <a:endParaRPr lang="ru-RU"/>
        </a:p>
      </dgm:t>
    </dgm:pt>
    <dgm:pt modelId="{822AF161-7829-4EDF-98AE-835A116F2F8F}">
      <dgm:prSet phldrT="[Текст]"/>
      <dgm:spPr>
        <a:xfrm>
          <a:off x="265663" y="3106052"/>
          <a:ext cx="2530197" cy="1463073"/>
        </a:xfrm>
        <a:prstGeom prst="roundRect">
          <a:avLst/>
        </a:prstGeom>
        <a:solidFill>
          <a:srgbClr val="8FB08C">
            <a:hueOff val="-5020566"/>
            <a:satOff val="41093"/>
            <a:lumOff val="-6666"/>
            <a:alphaOff val="0"/>
          </a:srgbClr>
        </a:solidFill>
        <a:ln w="11429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ysDash"/>
        </a:ln>
        <a:effectLst/>
      </dgm:spPr>
      <dgm:t>
        <a:bodyPr/>
        <a:lstStyle/>
        <a:p>
          <a:r>
            <a:rPr lang="ru-RU" dirty="0" smtClean="0">
              <a:solidFill>
                <a:srgbClr val="002A7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Самостоятельная деятельность</a:t>
          </a:r>
          <a:endParaRPr lang="ru-RU" dirty="0">
            <a:solidFill>
              <a:srgbClr val="002A7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A281E860-BA76-4296-AEEC-FA7D279ECE03}" type="parTrans" cxnId="{18FECCA2-CAB5-4EFB-A8A2-20977576CD72}">
      <dgm:prSet/>
      <dgm:spPr/>
      <dgm:t>
        <a:bodyPr/>
        <a:lstStyle/>
        <a:p>
          <a:endParaRPr lang="ru-RU"/>
        </a:p>
      </dgm:t>
    </dgm:pt>
    <dgm:pt modelId="{5BF317C1-0773-4806-99D5-02BCFF47C7A8}" type="sibTrans" cxnId="{18FECCA2-CAB5-4EFB-A8A2-20977576CD72}">
      <dgm:prSet/>
      <dgm:spPr/>
      <dgm:t>
        <a:bodyPr/>
        <a:lstStyle/>
        <a:p>
          <a:endParaRPr lang="ru-RU"/>
        </a:p>
      </dgm:t>
    </dgm:pt>
    <dgm:pt modelId="{88ADC98D-C2D8-46EF-BE17-53E41736B542}">
      <dgm:prSet phldrT="[Текст]"/>
      <dgm:spPr>
        <a:xfrm rot="5400000">
          <a:off x="4809093" y="1116232"/>
          <a:ext cx="1416248" cy="5442712"/>
        </a:xfrm>
        <a:prstGeom prst="round2SameRect">
          <a:avLst/>
        </a:prstGeom>
        <a:solidFill>
          <a:srgbClr val="8FB08C">
            <a:tint val="40000"/>
            <a:alpha val="90000"/>
            <a:hueOff val="-5517137"/>
            <a:satOff val="32962"/>
            <a:lumOff val="-164"/>
            <a:alphaOff val="0"/>
          </a:srgbClr>
        </a:solidFill>
        <a:ln w="11429" cap="flat" cmpd="sng" algn="ctr">
          <a:solidFill>
            <a:srgbClr val="8FB08C">
              <a:tint val="40000"/>
              <a:alpha val="90000"/>
              <a:hueOff val="-5517137"/>
              <a:satOff val="32962"/>
              <a:lumOff val="-164"/>
              <a:alphaOff val="0"/>
            </a:srgbClr>
          </a:solidFill>
          <a:prstDash val="sysDash"/>
        </a:ln>
        <a:effectLst/>
      </dgm:spPr>
      <dgm:t>
        <a:bodyPr/>
        <a:lstStyle/>
        <a:p>
          <a:endParaRPr lang="ru-RU" sz="37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eorgia"/>
            <a:ea typeface="+mn-ea"/>
            <a:cs typeface="+mn-cs"/>
          </a:endParaRPr>
        </a:p>
      </dgm:t>
    </dgm:pt>
    <dgm:pt modelId="{123A35EB-8367-4DF9-A662-D190FC69CB76}" type="parTrans" cxnId="{4DAAC7BD-A31F-43A0-A3BE-5C38D985AEB8}">
      <dgm:prSet/>
      <dgm:spPr/>
      <dgm:t>
        <a:bodyPr/>
        <a:lstStyle/>
        <a:p>
          <a:endParaRPr lang="ru-RU"/>
        </a:p>
      </dgm:t>
    </dgm:pt>
    <dgm:pt modelId="{A5A8FD62-6F0B-4CBB-9D4B-47858039E605}" type="sibTrans" cxnId="{4DAAC7BD-A31F-43A0-A3BE-5C38D985AEB8}">
      <dgm:prSet/>
      <dgm:spPr/>
      <dgm:t>
        <a:bodyPr/>
        <a:lstStyle/>
        <a:p>
          <a:endParaRPr lang="ru-RU"/>
        </a:p>
      </dgm:t>
    </dgm:pt>
    <dgm:pt modelId="{4F933604-1498-4F9E-8002-22CB660268F2}">
      <dgm:prSet phldrT="[Текст]" custT="1"/>
      <dgm:spPr>
        <a:xfrm rot="5400000">
          <a:off x="4809093" y="1116232"/>
          <a:ext cx="1416248" cy="5442712"/>
        </a:xfrm>
        <a:prstGeom prst="round2SameRect">
          <a:avLst/>
        </a:prstGeom>
        <a:solidFill>
          <a:srgbClr val="8FB08C">
            <a:tint val="40000"/>
            <a:alpha val="90000"/>
            <a:hueOff val="-5517137"/>
            <a:satOff val="32962"/>
            <a:lumOff val="-164"/>
            <a:alphaOff val="0"/>
          </a:srgbClr>
        </a:solidFill>
        <a:ln w="11429" cap="flat" cmpd="sng" algn="ctr">
          <a:solidFill>
            <a:srgbClr val="8FB08C">
              <a:tint val="40000"/>
              <a:alpha val="90000"/>
              <a:hueOff val="-5517137"/>
              <a:satOff val="32962"/>
              <a:lumOff val="-164"/>
              <a:alphaOff val="0"/>
            </a:srgbClr>
          </a:solidFill>
          <a:prstDash val="sysDash"/>
        </a:ln>
        <a:effectLst/>
      </dgm:spPr>
      <dgm:t>
        <a:bodyPr/>
        <a:lstStyle/>
        <a:p>
          <a:r>
            <a:rPr lang="ru-RU" sz="2000" i="1" dirty="0" smtClean="0">
              <a:solidFill>
                <a:srgbClr val="002A7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концерты, спектакли</a:t>
          </a:r>
          <a:endParaRPr lang="ru-RU" sz="2000" i="1" dirty="0">
            <a:solidFill>
              <a:srgbClr val="002A7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C4072AD5-DD2F-4AB7-A49C-2D27EB5A3F56}" type="parTrans" cxnId="{119C9D2A-8D02-487D-BAC3-A212EA8640FB}">
      <dgm:prSet/>
      <dgm:spPr/>
      <dgm:t>
        <a:bodyPr/>
        <a:lstStyle/>
        <a:p>
          <a:endParaRPr lang="ru-RU"/>
        </a:p>
      </dgm:t>
    </dgm:pt>
    <dgm:pt modelId="{09CABF4B-8937-458D-A457-060E373EB080}" type="sibTrans" cxnId="{119C9D2A-8D02-487D-BAC3-A212EA8640FB}">
      <dgm:prSet/>
      <dgm:spPr/>
      <dgm:t>
        <a:bodyPr/>
        <a:lstStyle/>
        <a:p>
          <a:endParaRPr lang="ru-RU"/>
        </a:p>
      </dgm:t>
    </dgm:pt>
    <dgm:pt modelId="{A29C6373-7CFF-4089-93D5-707E5AD7A33F}">
      <dgm:prSet phldrT="[Текст]" custT="1"/>
      <dgm:spPr>
        <a:xfrm rot="5400000">
          <a:off x="4809093" y="-1986944"/>
          <a:ext cx="1416248" cy="5442712"/>
        </a:xfrm>
        <a:prstGeom prst="round2SameRect">
          <a:avLst/>
        </a:prstGeom>
        <a:solidFill>
          <a:srgbClr val="8FB08C">
            <a:tint val="40000"/>
            <a:alpha val="90000"/>
            <a:hueOff val="0"/>
            <a:satOff val="0"/>
            <a:lumOff val="0"/>
            <a:alphaOff val="0"/>
          </a:srgbClr>
        </a:solidFill>
        <a:ln w="11429" cap="flat" cmpd="sng" algn="ctr">
          <a:solidFill>
            <a:srgbClr val="8FB08C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ysDash"/>
        </a:ln>
        <a:effectLst/>
      </dgm:spPr>
      <dgm:t>
        <a:bodyPr/>
        <a:lstStyle/>
        <a:p>
          <a:endParaRPr lang="ru-RU" sz="2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eorgia"/>
            <a:ea typeface="+mn-ea"/>
            <a:cs typeface="+mn-cs"/>
          </a:endParaRPr>
        </a:p>
      </dgm:t>
    </dgm:pt>
    <dgm:pt modelId="{9FAFA756-EAF6-46D0-889D-567286A4C06D}" type="parTrans" cxnId="{EA391E83-261D-457A-9B35-662035DDD1B3}">
      <dgm:prSet/>
      <dgm:spPr/>
      <dgm:t>
        <a:bodyPr/>
        <a:lstStyle/>
        <a:p>
          <a:endParaRPr lang="ru-RU"/>
        </a:p>
      </dgm:t>
    </dgm:pt>
    <dgm:pt modelId="{487608F1-D75C-49D1-93D4-1BF0B6F56F52}" type="sibTrans" cxnId="{EA391E83-261D-457A-9B35-662035DDD1B3}">
      <dgm:prSet/>
      <dgm:spPr/>
      <dgm:t>
        <a:bodyPr/>
        <a:lstStyle/>
        <a:p>
          <a:endParaRPr lang="ru-RU"/>
        </a:p>
      </dgm:t>
    </dgm:pt>
    <dgm:pt modelId="{C9FB0EF8-25DE-48DC-A1B8-B6028F9E6D51}">
      <dgm:prSet phldrT="[Текст]" custT="1"/>
      <dgm:spPr>
        <a:xfrm rot="5400000">
          <a:off x="4809093" y="-1986944"/>
          <a:ext cx="1416248" cy="5442712"/>
        </a:xfrm>
        <a:prstGeom prst="round2SameRect">
          <a:avLst/>
        </a:prstGeom>
        <a:solidFill>
          <a:srgbClr val="8FB08C">
            <a:tint val="40000"/>
            <a:alpha val="90000"/>
            <a:hueOff val="0"/>
            <a:satOff val="0"/>
            <a:lumOff val="0"/>
            <a:alphaOff val="0"/>
          </a:srgbClr>
        </a:solidFill>
        <a:ln w="11429" cap="flat" cmpd="sng" algn="ctr">
          <a:solidFill>
            <a:srgbClr val="8FB08C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ysDash"/>
        </a:ln>
        <a:effectLst/>
      </dgm:spPr>
      <dgm:t>
        <a:bodyPr/>
        <a:lstStyle/>
        <a:p>
          <a:r>
            <a:rPr lang="ru-RU" sz="2000" i="1" dirty="0" smtClean="0">
              <a:solidFill>
                <a:srgbClr val="002A7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сюжетные</a:t>
          </a:r>
          <a:endParaRPr lang="ru-RU" sz="2000" i="1" dirty="0">
            <a:solidFill>
              <a:srgbClr val="002A7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5FB22A8C-66B4-4D0B-8A5A-34A9F4DA7BF6}" type="parTrans" cxnId="{C829A266-4A83-496F-AB58-A6CBFEBC04BA}">
      <dgm:prSet/>
      <dgm:spPr/>
      <dgm:t>
        <a:bodyPr/>
        <a:lstStyle/>
        <a:p>
          <a:endParaRPr lang="ru-RU"/>
        </a:p>
      </dgm:t>
    </dgm:pt>
    <dgm:pt modelId="{07BEC65F-2527-43C3-86FE-87F5E5F6B224}" type="sibTrans" cxnId="{C829A266-4A83-496F-AB58-A6CBFEBC04BA}">
      <dgm:prSet/>
      <dgm:spPr/>
      <dgm:t>
        <a:bodyPr/>
        <a:lstStyle/>
        <a:p>
          <a:endParaRPr lang="ru-RU"/>
        </a:p>
      </dgm:t>
    </dgm:pt>
    <dgm:pt modelId="{66050311-BDC8-4CEC-8BFF-FFD7C520CE2B}">
      <dgm:prSet phldrT="[Текст]" custT="1"/>
      <dgm:spPr>
        <a:xfrm rot="5400000">
          <a:off x="4809093" y="-1986944"/>
          <a:ext cx="1416248" cy="5442712"/>
        </a:xfrm>
        <a:prstGeom prst="round2SameRect">
          <a:avLst/>
        </a:prstGeom>
        <a:solidFill>
          <a:srgbClr val="8FB08C">
            <a:tint val="40000"/>
            <a:alpha val="90000"/>
            <a:hueOff val="0"/>
            <a:satOff val="0"/>
            <a:lumOff val="0"/>
            <a:alphaOff val="0"/>
          </a:srgbClr>
        </a:solidFill>
        <a:ln w="11429" cap="flat" cmpd="sng" algn="ctr">
          <a:solidFill>
            <a:srgbClr val="8FB08C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ysDash"/>
        </a:ln>
        <a:effectLst/>
      </dgm:spPr>
      <dgm:t>
        <a:bodyPr/>
        <a:lstStyle/>
        <a:p>
          <a:r>
            <a:rPr lang="ru-RU" sz="2000" i="1" dirty="0" smtClean="0">
              <a:solidFill>
                <a:srgbClr val="002A7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традиционные</a:t>
          </a:r>
          <a:endParaRPr lang="ru-RU" sz="2000" i="1" dirty="0">
            <a:solidFill>
              <a:srgbClr val="002A7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78B6D6FE-95B4-4D64-9CE7-62F811B19582}" type="parTrans" cxnId="{C17773E8-5BC1-40EA-8169-5B29F1EE48B3}">
      <dgm:prSet/>
      <dgm:spPr/>
      <dgm:t>
        <a:bodyPr/>
        <a:lstStyle/>
        <a:p>
          <a:endParaRPr lang="ru-RU"/>
        </a:p>
      </dgm:t>
    </dgm:pt>
    <dgm:pt modelId="{8FFF4D43-7B6B-4E66-9EDB-68F90C283AF8}" type="sibTrans" cxnId="{C17773E8-5BC1-40EA-8169-5B29F1EE48B3}">
      <dgm:prSet/>
      <dgm:spPr/>
      <dgm:t>
        <a:bodyPr/>
        <a:lstStyle/>
        <a:p>
          <a:endParaRPr lang="ru-RU"/>
        </a:p>
      </dgm:t>
    </dgm:pt>
    <dgm:pt modelId="{739E85B1-AD98-401E-831F-BBC68A9CABF7}">
      <dgm:prSet phldrT="[Текст]" custT="1"/>
      <dgm:spPr>
        <a:xfrm rot="5400000">
          <a:off x="4809093" y="-1986944"/>
          <a:ext cx="1416248" cy="5442712"/>
        </a:xfrm>
        <a:prstGeom prst="round2SameRect">
          <a:avLst/>
        </a:prstGeom>
        <a:solidFill>
          <a:srgbClr val="8FB08C">
            <a:tint val="40000"/>
            <a:alpha val="90000"/>
            <a:hueOff val="0"/>
            <a:satOff val="0"/>
            <a:lumOff val="0"/>
            <a:alphaOff val="0"/>
          </a:srgbClr>
        </a:solidFill>
        <a:ln w="11429" cap="flat" cmpd="sng" algn="ctr">
          <a:solidFill>
            <a:srgbClr val="8FB08C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ysDash"/>
        </a:ln>
        <a:effectLst/>
      </dgm:spPr>
      <dgm:t>
        <a:bodyPr/>
        <a:lstStyle/>
        <a:p>
          <a:endParaRPr lang="ru-RU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eorgia"/>
            <a:ea typeface="+mn-ea"/>
            <a:cs typeface="+mn-cs"/>
          </a:endParaRPr>
        </a:p>
      </dgm:t>
    </dgm:pt>
    <dgm:pt modelId="{FE23A435-DB35-4A6B-9DDB-3F1AA0E6712F}" type="parTrans" cxnId="{15D779C1-89BF-4E43-9806-A4F95965C615}">
      <dgm:prSet/>
      <dgm:spPr/>
      <dgm:t>
        <a:bodyPr/>
        <a:lstStyle/>
        <a:p>
          <a:endParaRPr lang="ru-RU"/>
        </a:p>
      </dgm:t>
    </dgm:pt>
    <dgm:pt modelId="{38394CFF-E877-44D9-8392-DBB4D6B03BA1}" type="sibTrans" cxnId="{15D779C1-89BF-4E43-9806-A4F95965C615}">
      <dgm:prSet/>
      <dgm:spPr/>
      <dgm:t>
        <a:bodyPr/>
        <a:lstStyle/>
        <a:p>
          <a:endParaRPr lang="ru-RU"/>
        </a:p>
      </dgm:t>
    </dgm:pt>
    <dgm:pt modelId="{0362737F-6326-4FCE-ADD8-0BA318C99178}">
      <dgm:prSet phldrT="[Текст]" custT="1"/>
      <dgm:spPr>
        <a:xfrm rot="5400000">
          <a:off x="4809093" y="-435356"/>
          <a:ext cx="1416248" cy="5442712"/>
        </a:xfrm>
        <a:prstGeom prst="round2SameRect">
          <a:avLst/>
        </a:prstGeom>
        <a:solidFill>
          <a:srgbClr val="8FB08C">
            <a:tint val="40000"/>
            <a:alpha val="90000"/>
            <a:hueOff val="-2758569"/>
            <a:satOff val="16481"/>
            <a:lumOff val="-82"/>
            <a:alphaOff val="0"/>
          </a:srgbClr>
        </a:solidFill>
        <a:ln w="11429" cap="flat" cmpd="sng" algn="ctr">
          <a:solidFill>
            <a:srgbClr val="8FB08C">
              <a:tint val="40000"/>
              <a:alpha val="90000"/>
              <a:hueOff val="-2758569"/>
              <a:satOff val="16481"/>
              <a:lumOff val="-82"/>
              <a:alphaOff val="0"/>
            </a:srgbClr>
          </a:solidFill>
          <a:prstDash val="sysDash"/>
        </a:ln>
        <a:effectLst/>
      </dgm:spPr>
      <dgm:t>
        <a:bodyPr/>
        <a:lstStyle/>
        <a:p>
          <a:endParaRPr lang="ru-RU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eorgia"/>
            <a:ea typeface="+mn-ea"/>
            <a:cs typeface="+mn-cs"/>
          </a:endParaRPr>
        </a:p>
      </dgm:t>
    </dgm:pt>
    <dgm:pt modelId="{5E1BA140-30B3-46EC-8DC5-7BD5D72CAA02}" type="parTrans" cxnId="{479EE4A0-5B9A-43DA-A196-5D30E306135C}">
      <dgm:prSet/>
      <dgm:spPr/>
      <dgm:t>
        <a:bodyPr/>
        <a:lstStyle/>
        <a:p>
          <a:endParaRPr lang="ru-RU"/>
        </a:p>
      </dgm:t>
    </dgm:pt>
    <dgm:pt modelId="{9E723225-0917-4FE9-A1B5-5855BCC1528E}" type="sibTrans" cxnId="{479EE4A0-5B9A-43DA-A196-5D30E306135C}">
      <dgm:prSet/>
      <dgm:spPr/>
      <dgm:t>
        <a:bodyPr/>
        <a:lstStyle/>
        <a:p>
          <a:endParaRPr lang="ru-RU"/>
        </a:p>
      </dgm:t>
    </dgm:pt>
    <dgm:pt modelId="{9D9800D0-E5A3-4AE6-B3DA-913329E31D3F}">
      <dgm:prSet phldrT="[Текст]" custT="1"/>
      <dgm:spPr>
        <a:xfrm rot="5400000">
          <a:off x="4809093" y="-435356"/>
          <a:ext cx="1416248" cy="5442712"/>
        </a:xfrm>
        <a:prstGeom prst="round2SameRect">
          <a:avLst/>
        </a:prstGeom>
        <a:solidFill>
          <a:srgbClr val="8FB08C">
            <a:tint val="40000"/>
            <a:alpha val="90000"/>
            <a:hueOff val="-2758569"/>
            <a:satOff val="16481"/>
            <a:lumOff val="-82"/>
            <a:alphaOff val="0"/>
          </a:srgbClr>
        </a:solidFill>
        <a:ln w="11429" cap="flat" cmpd="sng" algn="ctr">
          <a:solidFill>
            <a:srgbClr val="8FB08C">
              <a:tint val="40000"/>
              <a:alpha val="90000"/>
              <a:hueOff val="-2758569"/>
              <a:satOff val="16481"/>
              <a:lumOff val="-82"/>
              <a:alphaOff val="0"/>
            </a:srgbClr>
          </a:solidFill>
          <a:prstDash val="sysDash"/>
        </a:ln>
        <a:effectLst/>
      </dgm:spPr>
      <dgm:t>
        <a:bodyPr/>
        <a:lstStyle/>
        <a:p>
          <a:r>
            <a:rPr lang="ru-RU" sz="2000" i="1" dirty="0" smtClean="0">
              <a:solidFill>
                <a:srgbClr val="002A7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календарные</a:t>
          </a:r>
          <a:endParaRPr lang="ru-RU" sz="2000" i="1" dirty="0">
            <a:solidFill>
              <a:srgbClr val="002A7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F9713DCE-F162-4C46-9C67-929828843105}" type="sibTrans" cxnId="{A4AEEC8A-17AF-4A9A-82D9-97568C32200A}">
      <dgm:prSet/>
      <dgm:spPr/>
      <dgm:t>
        <a:bodyPr/>
        <a:lstStyle/>
        <a:p>
          <a:endParaRPr lang="ru-RU"/>
        </a:p>
      </dgm:t>
    </dgm:pt>
    <dgm:pt modelId="{2038C3B3-5C57-48BE-A6C6-35E8DB226BA7}" type="parTrans" cxnId="{A4AEEC8A-17AF-4A9A-82D9-97568C32200A}">
      <dgm:prSet/>
      <dgm:spPr/>
      <dgm:t>
        <a:bodyPr/>
        <a:lstStyle/>
        <a:p>
          <a:endParaRPr lang="ru-RU"/>
        </a:p>
      </dgm:t>
    </dgm:pt>
    <dgm:pt modelId="{BD73728B-7DDD-4252-9526-5B4F54554121}">
      <dgm:prSet phldrT="[Текст]" custT="1"/>
      <dgm:spPr>
        <a:xfrm rot="5400000">
          <a:off x="4809093" y="-435356"/>
          <a:ext cx="1416248" cy="5442712"/>
        </a:xfrm>
        <a:prstGeom prst="round2SameRect">
          <a:avLst/>
        </a:prstGeom>
        <a:solidFill>
          <a:srgbClr val="8FB08C">
            <a:tint val="40000"/>
            <a:alpha val="90000"/>
            <a:hueOff val="-2758569"/>
            <a:satOff val="16481"/>
            <a:lumOff val="-82"/>
            <a:alphaOff val="0"/>
          </a:srgbClr>
        </a:solidFill>
        <a:ln w="11429" cap="flat" cmpd="sng" algn="ctr">
          <a:solidFill>
            <a:srgbClr val="8FB08C">
              <a:tint val="40000"/>
              <a:alpha val="90000"/>
              <a:hueOff val="-2758569"/>
              <a:satOff val="16481"/>
              <a:lumOff val="-82"/>
              <a:alphaOff val="0"/>
            </a:srgbClr>
          </a:solidFill>
          <a:prstDash val="sysDash"/>
        </a:ln>
        <a:effectLst/>
      </dgm:spPr>
      <dgm:t>
        <a:bodyPr/>
        <a:lstStyle/>
        <a:p>
          <a:endParaRPr lang="ru-RU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eorgia"/>
            <a:ea typeface="+mn-ea"/>
            <a:cs typeface="+mn-cs"/>
          </a:endParaRPr>
        </a:p>
      </dgm:t>
    </dgm:pt>
    <dgm:pt modelId="{97D6E5BA-3B45-4852-9810-33832AF54970}" type="parTrans" cxnId="{993A4992-C09E-4F1D-B474-42C8FC8462EA}">
      <dgm:prSet/>
      <dgm:spPr/>
      <dgm:t>
        <a:bodyPr/>
        <a:lstStyle/>
        <a:p>
          <a:endParaRPr lang="ru-RU"/>
        </a:p>
      </dgm:t>
    </dgm:pt>
    <dgm:pt modelId="{A18C1EB1-321B-402D-826E-CB62EFF611E1}" type="sibTrans" cxnId="{993A4992-C09E-4F1D-B474-42C8FC8462EA}">
      <dgm:prSet/>
      <dgm:spPr/>
      <dgm:t>
        <a:bodyPr/>
        <a:lstStyle/>
        <a:p>
          <a:endParaRPr lang="ru-RU"/>
        </a:p>
      </dgm:t>
    </dgm:pt>
    <dgm:pt modelId="{5BA2C97E-F973-4B14-80E8-92765B39E497}">
      <dgm:prSet phldrT="[Текст]" custT="1"/>
      <dgm:spPr>
        <a:xfrm rot="5400000">
          <a:off x="4809093" y="-435356"/>
          <a:ext cx="1416248" cy="5442712"/>
        </a:xfrm>
        <a:prstGeom prst="round2SameRect">
          <a:avLst/>
        </a:prstGeom>
        <a:solidFill>
          <a:srgbClr val="8FB08C">
            <a:tint val="40000"/>
            <a:alpha val="90000"/>
            <a:hueOff val="-2758569"/>
            <a:satOff val="16481"/>
            <a:lumOff val="-82"/>
            <a:alphaOff val="0"/>
          </a:srgbClr>
        </a:solidFill>
        <a:ln w="11429" cap="flat" cmpd="sng" algn="ctr">
          <a:solidFill>
            <a:srgbClr val="8FB08C">
              <a:tint val="40000"/>
              <a:alpha val="90000"/>
              <a:hueOff val="-2758569"/>
              <a:satOff val="16481"/>
              <a:lumOff val="-82"/>
              <a:alphaOff val="0"/>
            </a:srgbClr>
          </a:solidFill>
          <a:prstDash val="sysDash"/>
        </a:ln>
        <a:effectLst/>
      </dgm:spPr>
      <dgm:t>
        <a:bodyPr/>
        <a:lstStyle/>
        <a:p>
          <a:r>
            <a:rPr lang="ru-RU" sz="2000" i="1" dirty="0" smtClean="0">
              <a:solidFill>
                <a:srgbClr val="002A7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фольклорные</a:t>
          </a:r>
          <a:endParaRPr lang="ru-RU" sz="2000" i="1" dirty="0">
            <a:solidFill>
              <a:srgbClr val="002A7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A2E6C36A-D8A1-42FB-9CA2-3EC0ABC65C2E}" type="parTrans" cxnId="{7150D19D-43B9-4063-9C0D-20F417848775}">
      <dgm:prSet/>
      <dgm:spPr/>
      <dgm:t>
        <a:bodyPr/>
        <a:lstStyle/>
        <a:p>
          <a:endParaRPr lang="ru-RU"/>
        </a:p>
      </dgm:t>
    </dgm:pt>
    <dgm:pt modelId="{59C1ED11-C175-4978-AE42-B37054454930}" type="sibTrans" cxnId="{7150D19D-43B9-4063-9C0D-20F417848775}">
      <dgm:prSet/>
      <dgm:spPr/>
      <dgm:t>
        <a:bodyPr/>
        <a:lstStyle/>
        <a:p>
          <a:endParaRPr lang="ru-RU"/>
        </a:p>
      </dgm:t>
    </dgm:pt>
    <dgm:pt modelId="{33924445-16D3-42BE-9F28-9AC900E801C3}">
      <dgm:prSet phldrT="[Текст]" custT="1"/>
      <dgm:spPr>
        <a:xfrm rot="5400000">
          <a:off x="4809093" y="-435356"/>
          <a:ext cx="1416248" cy="5442712"/>
        </a:xfrm>
        <a:prstGeom prst="round2SameRect">
          <a:avLst/>
        </a:prstGeom>
        <a:solidFill>
          <a:srgbClr val="8FB08C">
            <a:tint val="40000"/>
            <a:alpha val="90000"/>
            <a:hueOff val="-2758569"/>
            <a:satOff val="16481"/>
            <a:lumOff val="-82"/>
            <a:alphaOff val="0"/>
          </a:srgbClr>
        </a:solidFill>
        <a:ln w="11429" cap="flat" cmpd="sng" algn="ctr">
          <a:solidFill>
            <a:srgbClr val="8FB08C">
              <a:tint val="40000"/>
              <a:alpha val="90000"/>
              <a:hueOff val="-2758569"/>
              <a:satOff val="16481"/>
              <a:lumOff val="-82"/>
              <a:alphaOff val="0"/>
            </a:srgbClr>
          </a:solidFill>
          <a:prstDash val="sysDash"/>
        </a:ln>
        <a:effectLst/>
      </dgm:spPr>
      <dgm:t>
        <a:bodyPr/>
        <a:lstStyle/>
        <a:p>
          <a:r>
            <a:rPr lang="ru-RU" sz="2000" i="1" dirty="0" smtClean="0">
              <a:solidFill>
                <a:srgbClr val="002A7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тематические</a:t>
          </a:r>
          <a:endParaRPr lang="ru-RU" sz="2000" i="1" dirty="0">
            <a:solidFill>
              <a:srgbClr val="002A7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B8F9B747-A26D-4022-B5FA-A5537481EE3D}" type="parTrans" cxnId="{52DBEBDC-627B-4DD1-A812-8C249162C48C}">
      <dgm:prSet/>
      <dgm:spPr/>
      <dgm:t>
        <a:bodyPr/>
        <a:lstStyle/>
        <a:p>
          <a:endParaRPr lang="ru-RU"/>
        </a:p>
      </dgm:t>
    </dgm:pt>
    <dgm:pt modelId="{D0D38036-F513-44C4-8FE1-3918EE9261E2}" type="sibTrans" cxnId="{52DBEBDC-627B-4DD1-A812-8C249162C48C}">
      <dgm:prSet/>
      <dgm:spPr/>
      <dgm:t>
        <a:bodyPr/>
        <a:lstStyle/>
        <a:p>
          <a:endParaRPr lang="ru-RU"/>
        </a:p>
      </dgm:t>
    </dgm:pt>
    <dgm:pt modelId="{7C0EF965-62FD-4043-BA2C-E82B300AEB5D}">
      <dgm:prSet phldrT="[Текст]" custT="1"/>
      <dgm:spPr>
        <a:xfrm rot="5400000">
          <a:off x="4809093" y="-435356"/>
          <a:ext cx="1416248" cy="5442712"/>
        </a:xfrm>
        <a:prstGeom prst="round2SameRect">
          <a:avLst/>
        </a:prstGeom>
        <a:solidFill>
          <a:srgbClr val="8FB08C">
            <a:tint val="40000"/>
            <a:alpha val="90000"/>
            <a:hueOff val="-2758569"/>
            <a:satOff val="16481"/>
            <a:lumOff val="-82"/>
            <a:alphaOff val="0"/>
          </a:srgbClr>
        </a:solidFill>
        <a:ln w="11429" cap="flat" cmpd="sng" algn="ctr">
          <a:solidFill>
            <a:srgbClr val="8FB08C">
              <a:tint val="40000"/>
              <a:alpha val="90000"/>
              <a:hueOff val="-2758569"/>
              <a:satOff val="16481"/>
              <a:lumOff val="-82"/>
              <a:alphaOff val="0"/>
            </a:srgbClr>
          </a:solidFill>
          <a:prstDash val="sysDash"/>
        </a:ln>
        <a:effectLst/>
      </dgm:spPr>
      <dgm:t>
        <a:bodyPr/>
        <a:lstStyle/>
        <a:p>
          <a:r>
            <a:rPr lang="ru-RU" sz="2000" i="1" dirty="0" smtClean="0">
              <a:solidFill>
                <a:srgbClr val="002A7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семейные</a:t>
          </a:r>
          <a:endParaRPr lang="ru-RU" sz="2000" i="1" dirty="0">
            <a:solidFill>
              <a:srgbClr val="002A7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553F7971-0491-481D-B253-7F9CB3E58F6E}" type="parTrans" cxnId="{EA468ABD-F6ED-42B6-9687-851BA6FFC3CA}">
      <dgm:prSet/>
      <dgm:spPr/>
      <dgm:t>
        <a:bodyPr/>
        <a:lstStyle/>
        <a:p>
          <a:endParaRPr lang="ru-RU"/>
        </a:p>
      </dgm:t>
    </dgm:pt>
    <dgm:pt modelId="{F8F39BE9-F613-495F-A24E-0F4A0FD50B98}" type="sibTrans" cxnId="{EA468ABD-F6ED-42B6-9687-851BA6FFC3CA}">
      <dgm:prSet/>
      <dgm:spPr/>
      <dgm:t>
        <a:bodyPr/>
        <a:lstStyle/>
        <a:p>
          <a:endParaRPr lang="ru-RU"/>
        </a:p>
      </dgm:t>
    </dgm:pt>
    <dgm:pt modelId="{E7E7748C-DA36-472C-8014-A1D55FCD1C0A}">
      <dgm:prSet phldrT="[Текст]" custT="1"/>
      <dgm:spPr>
        <a:xfrm rot="5400000">
          <a:off x="4809093" y="1116232"/>
          <a:ext cx="1416248" cy="5442712"/>
        </a:xfrm>
        <a:prstGeom prst="round2SameRect">
          <a:avLst/>
        </a:prstGeom>
        <a:solidFill>
          <a:srgbClr val="8FB08C">
            <a:tint val="40000"/>
            <a:alpha val="90000"/>
            <a:hueOff val="-5517137"/>
            <a:satOff val="32962"/>
            <a:lumOff val="-164"/>
            <a:alphaOff val="0"/>
          </a:srgbClr>
        </a:solidFill>
        <a:ln w="11429" cap="flat" cmpd="sng" algn="ctr">
          <a:solidFill>
            <a:srgbClr val="8FB08C">
              <a:tint val="40000"/>
              <a:alpha val="90000"/>
              <a:hueOff val="-5517137"/>
              <a:satOff val="32962"/>
              <a:lumOff val="-164"/>
              <a:alphaOff val="0"/>
            </a:srgbClr>
          </a:solidFill>
          <a:prstDash val="sysDash"/>
        </a:ln>
        <a:effectLst/>
      </dgm:spPr>
      <dgm:t>
        <a:bodyPr/>
        <a:lstStyle/>
        <a:p>
          <a:r>
            <a:rPr lang="ru-RU" sz="2000" i="1" dirty="0" smtClean="0">
              <a:solidFill>
                <a:srgbClr val="002A7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самостоятельное музицирование</a:t>
          </a:r>
          <a:endParaRPr lang="ru-RU" sz="2000" i="1" dirty="0">
            <a:solidFill>
              <a:srgbClr val="002A7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5D0BC575-48C9-404F-B7CA-2FBC113C0850}" type="parTrans" cxnId="{74CB0F9F-F78D-4691-B1CA-27F5EE9B18FC}">
      <dgm:prSet/>
      <dgm:spPr/>
      <dgm:t>
        <a:bodyPr/>
        <a:lstStyle/>
        <a:p>
          <a:endParaRPr lang="ru-RU"/>
        </a:p>
      </dgm:t>
    </dgm:pt>
    <dgm:pt modelId="{F5CDA330-9B68-4CBF-B9D6-7AA16E3B98CB}" type="sibTrans" cxnId="{74CB0F9F-F78D-4691-B1CA-27F5EE9B18FC}">
      <dgm:prSet/>
      <dgm:spPr/>
      <dgm:t>
        <a:bodyPr/>
        <a:lstStyle/>
        <a:p>
          <a:endParaRPr lang="ru-RU"/>
        </a:p>
      </dgm:t>
    </dgm:pt>
    <dgm:pt modelId="{CD685176-26B0-44A9-90FF-29F7B28AE3DA}">
      <dgm:prSet phldrT="[Текст]" custT="1"/>
      <dgm:spPr>
        <a:xfrm rot="5400000">
          <a:off x="4809093" y="1116232"/>
          <a:ext cx="1416248" cy="5442712"/>
        </a:xfrm>
        <a:prstGeom prst="round2SameRect">
          <a:avLst/>
        </a:prstGeom>
        <a:solidFill>
          <a:srgbClr val="8FB08C">
            <a:tint val="40000"/>
            <a:alpha val="90000"/>
            <a:hueOff val="-5517137"/>
            <a:satOff val="32962"/>
            <a:lumOff val="-164"/>
            <a:alphaOff val="0"/>
          </a:srgbClr>
        </a:solidFill>
        <a:ln w="11429" cap="flat" cmpd="sng" algn="ctr">
          <a:solidFill>
            <a:srgbClr val="8FB08C">
              <a:tint val="40000"/>
              <a:alpha val="90000"/>
              <a:hueOff val="-5517137"/>
              <a:satOff val="32962"/>
              <a:lumOff val="-164"/>
              <a:alphaOff val="0"/>
            </a:srgbClr>
          </a:solidFill>
          <a:prstDash val="sysDash"/>
        </a:ln>
        <a:effectLst/>
      </dgm:spPr>
      <dgm:t>
        <a:bodyPr/>
        <a:lstStyle/>
        <a:p>
          <a:endParaRPr lang="ru-RU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eorgia"/>
            <a:ea typeface="+mn-ea"/>
            <a:cs typeface="+mn-cs"/>
          </a:endParaRPr>
        </a:p>
      </dgm:t>
    </dgm:pt>
    <dgm:pt modelId="{6FC5BCF7-A3EA-4240-87BF-CDF849BB380E}" type="parTrans" cxnId="{82C78814-1A58-43CE-A43C-2AEA3170EBC5}">
      <dgm:prSet/>
      <dgm:spPr/>
      <dgm:t>
        <a:bodyPr/>
        <a:lstStyle/>
        <a:p>
          <a:endParaRPr lang="ru-RU"/>
        </a:p>
      </dgm:t>
    </dgm:pt>
    <dgm:pt modelId="{46E40F08-1F52-4AC2-874B-6C3DAC3EED44}" type="sibTrans" cxnId="{82C78814-1A58-43CE-A43C-2AEA3170EBC5}">
      <dgm:prSet/>
      <dgm:spPr/>
      <dgm:t>
        <a:bodyPr/>
        <a:lstStyle/>
        <a:p>
          <a:endParaRPr lang="ru-RU"/>
        </a:p>
      </dgm:t>
    </dgm:pt>
    <dgm:pt modelId="{42D448BF-D749-4D75-8098-9C74137BDCD4}">
      <dgm:prSet phldrT="[Текст]" custT="1"/>
      <dgm:spPr>
        <a:xfrm rot="5400000">
          <a:off x="4809093" y="1116232"/>
          <a:ext cx="1416248" cy="5442712"/>
        </a:xfrm>
        <a:prstGeom prst="round2SameRect">
          <a:avLst/>
        </a:prstGeom>
        <a:solidFill>
          <a:srgbClr val="8FB08C">
            <a:tint val="40000"/>
            <a:alpha val="90000"/>
            <a:hueOff val="-5517137"/>
            <a:satOff val="32962"/>
            <a:lumOff val="-164"/>
            <a:alphaOff val="0"/>
          </a:srgbClr>
        </a:solidFill>
        <a:ln w="11429" cap="flat" cmpd="sng" algn="ctr">
          <a:solidFill>
            <a:srgbClr val="8FB08C">
              <a:tint val="40000"/>
              <a:alpha val="90000"/>
              <a:hueOff val="-5517137"/>
              <a:satOff val="32962"/>
              <a:lumOff val="-164"/>
              <a:alphaOff val="0"/>
            </a:srgbClr>
          </a:solidFill>
          <a:prstDash val="sysDash"/>
        </a:ln>
        <a:effectLst/>
      </dgm:spPr>
      <dgm:t>
        <a:bodyPr/>
        <a:lstStyle/>
        <a:p>
          <a:r>
            <a:rPr lang="ru-RU" sz="2000" i="1" dirty="0" smtClean="0">
              <a:solidFill>
                <a:srgbClr val="002A7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музыкальные игры, хороводы</a:t>
          </a:r>
          <a:endParaRPr lang="ru-RU" sz="2000" i="1" dirty="0">
            <a:solidFill>
              <a:srgbClr val="002A7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22321800-F12E-4FA1-949D-1FFED8EFD946}" type="parTrans" cxnId="{9EA9B1B4-AB0B-4F97-A9B0-7EADD83BCED7}">
      <dgm:prSet/>
      <dgm:spPr/>
      <dgm:t>
        <a:bodyPr/>
        <a:lstStyle/>
        <a:p>
          <a:endParaRPr lang="ru-RU"/>
        </a:p>
      </dgm:t>
    </dgm:pt>
    <dgm:pt modelId="{430DB560-8C55-4100-AEE1-7FB0FDB2210F}" type="sibTrans" cxnId="{9EA9B1B4-AB0B-4F97-A9B0-7EADD83BCED7}">
      <dgm:prSet/>
      <dgm:spPr/>
      <dgm:t>
        <a:bodyPr/>
        <a:lstStyle/>
        <a:p>
          <a:endParaRPr lang="ru-RU"/>
        </a:p>
      </dgm:t>
    </dgm:pt>
    <dgm:pt modelId="{C66D6745-BBAE-4C9B-B0E2-66D2A1296D94}" type="pres">
      <dgm:prSet presAssocID="{D6E0B19F-8EB7-4CFC-9453-E4B26C55C61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9C68154-9F1B-4A2D-A467-5EEC0B54CC10}" type="pres">
      <dgm:prSet presAssocID="{1C67A980-4A11-48C0-BCFC-7A06CFCC3EC5}" presName="linNode" presStyleCnt="0"/>
      <dgm:spPr/>
      <dgm:t>
        <a:bodyPr/>
        <a:lstStyle/>
        <a:p>
          <a:endParaRPr lang="ru-RU"/>
        </a:p>
      </dgm:t>
    </dgm:pt>
    <dgm:pt modelId="{9F219E5B-C95C-4573-A701-26E46B318DD3}" type="pres">
      <dgm:prSet presAssocID="{1C67A980-4A11-48C0-BCFC-7A06CFCC3EC5}" presName="parentText" presStyleLbl="node1" presStyleIdx="0" presStyleCnt="3" custScaleX="82645" custScaleY="8264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988D54-38E6-4C13-AFE0-DE4A0F176A34}" type="pres">
      <dgm:prSet presAssocID="{1C67A980-4A11-48C0-BCFC-7A06CFCC3EC5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6CB3E0-6080-4785-8087-E3637BB3CB20}" type="pres">
      <dgm:prSet presAssocID="{4B0784B2-5AC6-4AE4-B61C-B65814F33859}" presName="sp" presStyleCnt="0"/>
      <dgm:spPr/>
      <dgm:t>
        <a:bodyPr/>
        <a:lstStyle/>
        <a:p>
          <a:endParaRPr lang="ru-RU"/>
        </a:p>
      </dgm:t>
    </dgm:pt>
    <dgm:pt modelId="{7FB75894-5558-4BEE-8141-AE85A3654E8B}" type="pres">
      <dgm:prSet presAssocID="{AF65BF4F-7CB3-471D-A3AD-31D19379EC06}" presName="linNode" presStyleCnt="0"/>
      <dgm:spPr/>
      <dgm:t>
        <a:bodyPr/>
        <a:lstStyle/>
        <a:p>
          <a:endParaRPr lang="ru-RU"/>
        </a:p>
      </dgm:t>
    </dgm:pt>
    <dgm:pt modelId="{7CB472C1-48AF-4B07-AD03-5AD8875B8A6C}" type="pres">
      <dgm:prSet presAssocID="{AF65BF4F-7CB3-471D-A3AD-31D19379EC06}" presName="parentText" presStyleLbl="node1" presStyleIdx="1" presStyleCnt="3" custScaleX="82645" custScaleY="82645" custLinFactNeighborX="-229" custLinFactNeighborY="229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95BD7D-4C6D-4E2C-93F1-748965D6647A}" type="pres">
      <dgm:prSet presAssocID="{AF65BF4F-7CB3-471D-A3AD-31D19379EC06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690FCB-8C15-4B08-8FDC-407D5BC8A5AB}" type="pres">
      <dgm:prSet presAssocID="{AA7BFC98-86CA-45BA-A314-D9C6376E40A5}" presName="sp" presStyleCnt="0"/>
      <dgm:spPr/>
      <dgm:t>
        <a:bodyPr/>
        <a:lstStyle/>
        <a:p>
          <a:endParaRPr lang="ru-RU"/>
        </a:p>
      </dgm:t>
    </dgm:pt>
    <dgm:pt modelId="{61B6E288-07D7-4654-9419-028AB69BAC0D}" type="pres">
      <dgm:prSet presAssocID="{822AF161-7829-4EDF-98AE-835A116F2F8F}" presName="linNode" presStyleCnt="0"/>
      <dgm:spPr/>
      <dgm:t>
        <a:bodyPr/>
        <a:lstStyle/>
        <a:p>
          <a:endParaRPr lang="ru-RU"/>
        </a:p>
      </dgm:t>
    </dgm:pt>
    <dgm:pt modelId="{5D2347C5-1F65-468D-9F98-0436316176FB}" type="pres">
      <dgm:prSet presAssocID="{822AF161-7829-4EDF-98AE-835A116F2F8F}" presName="parentText" presStyleLbl="node1" presStyleIdx="2" presStyleCnt="3" custScaleX="82645" custScaleY="8264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37BDC9-8B54-4E84-B9F8-E99F8351649B}" type="pres">
      <dgm:prSet presAssocID="{822AF161-7829-4EDF-98AE-835A116F2F8F}" presName="descendantText" presStyleLbl="alignAccFollowNode1" presStyleIdx="2" presStyleCnt="3" custLinFactNeighborX="-4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79EE4A0-5B9A-43DA-A196-5D30E306135C}" srcId="{AF65BF4F-7CB3-471D-A3AD-31D19379EC06}" destId="{0362737F-6326-4FCE-ADD8-0BA318C99178}" srcOrd="0" destOrd="0" parTransId="{5E1BA140-30B3-46EC-8DC5-7BD5D72CAA02}" sibTransId="{9E723225-0917-4FE9-A1B5-5855BCC1528E}"/>
    <dgm:cxn modelId="{BB425E6F-B371-42AD-B24E-7F18E224376F}" type="presOf" srcId="{88ADC98D-C2D8-46EF-BE17-53E41736B542}" destId="{4937BDC9-8B54-4E84-B9F8-E99F8351649B}" srcOrd="0" destOrd="0" presId="urn:microsoft.com/office/officeart/2005/8/layout/vList5"/>
    <dgm:cxn modelId="{36CCFB5D-F1A6-46B0-ABD7-55FC8EB8A894}" type="presOf" srcId="{42D448BF-D749-4D75-8098-9C74137BDCD4}" destId="{4937BDC9-8B54-4E84-B9F8-E99F8351649B}" srcOrd="0" destOrd="3" presId="urn:microsoft.com/office/officeart/2005/8/layout/vList5"/>
    <dgm:cxn modelId="{405C2524-2C68-4509-9C8D-1ECC5357E569}" type="presOf" srcId="{8B3F6DBB-DAD5-44DF-A4A4-F92E7924EB84}" destId="{0D988D54-38E6-4C13-AFE0-DE4A0F176A34}" srcOrd="0" destOrd="2" presId="urn:microsoft.com/office/officeart/2005/8/layout/vList5"/>
    <dgm:cxn modelId="{ED500813-4213-4827-B901-93125E6822E0}" type="presOf" srcId="{739E85B1-AD98-401E-831F-BBC68A9CABF7}" destId="{0D988D54-38E6-4C13-AFE0-DE4A0F176A34}" srcOrd="0" destOrd="0" presId="urn:microsoft.com/office/officeart/2005/8/layout/vList5"/>
    <dgm:cxn modelId="{D8982B54-AA75-4142-BDA2-052DC2AD01E6}" type="presOf" srcId="{E7E7748C-DA36-472C-8014-A1D55FCD1C0A}" destId="{4937BDC9-8B54-4E84-B9F8-E99F8351649B}" srcOrd="0" destOrd="2" presId="urn:microsoft.com/office/officeart/2005/8/layout/vList5"/>
    <dgm:cxn modelId="{119C9D2A-8D02-487D-BAC3-A212EA8640FB}" srcId="{822AF161-7829-4EDF-98AE-835A116F2F8F}" destId="{4F933604-1498-4F9E-8002-22CB660268F2}" srcOrd="1" destOrd="0" parTransId="{C4072AD5-DD2F-4AB7-A49C-2D27EB5A3F56}" sibTransId="{09CABF4B-8937-458D-A457-060E373EB080}"/>
    <dgm:cxn modelId="{F94419C2-5861-44D4-BC08-11A80B3F7E10}" srcId="{1C67A980-4A11-48C0-BCFC-7A06CFCC3EC5}" destId="{8B3F6DBB-DAD5-44DF-A4A4-F92E7924EB84}" srcOrd="2" destOrd="0" parTransId="{03BCC15A-C273-49AA-BDE6-25B0E34FD356}" sibTransId="{3245DCB0-FE65-4559-B057-76CE319277DD}"/>
    <dgm:cxn modelId="{18FECCA2-CAB5-4EFB-A8A2-20977576CD72}" srcId="{D6E0B19F-8EB7-4CFC-9453-E4B26C55C61E}" destId="{822AF161-7829-4EDF-98AE-835A116F2F8F}" srcOrd="2" destOrd="0" parTransId="{A281E860-BA76-4296-AEEC-FA7D279ECE03}" sibTransId="{5BF317C1-0773-4806-99D5-02BCFF47C7A8}"/>
    <dgm:cxn modelId="{7FF18A77-9653-47FE-9320-E9CE33B55FC2}" type="presOf" srcId="{822AF161-7829-4EDF-98AE-835A116F2F8F}" destId="{5D2347C5-1F65-468D-9F98-0436316176FB}" srcOrd="0" destOrd="0" presId="urn:microsoft.com/office/officeart/2005/8/layout/vList5"/>
    <dgm:cxn modelId="{8A7DB87B-A6DE-41FA-AFCC-B7B8008466FE}" type="presOf" srcId="{CD685176-26B0-44A9-90FF-29F7B28AE3DA}" destId="{4937BDC9-8B54-4E84-B9F8-E99F8351649B}" srcOrd="0" destOrd="4" presId="urn:microsoft.com/office/officeart/2005/8/layout/vList5"/>
    <dgm:cxn modelId="{A4AEEC8A-17AF-4A9A-82D9-97568C32200A}" srcId="{AF65BF4F-7CB3-471D-A3AD-31D19379EC06}" destId="{9D9800D0-E5A3-4AE6-B3DA-913329E31D3F}" srcOrd="1" destOrd="0" parTransId="{2038C3B3-5C57-48BE-A6C6-35E8DB226BA7}" sibTransId="{F9713DCE-F162-4C46-9C67-929828843105}"/>
    <dgm:cxn modelId="{15D779C1-89BF-4E43-9806-A4F95965C615}" srcId="{1C67A980-4A11-48C0-BCFC-7A06CFCC3EC5}" destId="{739E85B1-AD98-401E-831F-BBC68A9CABF7}" srcOrd="0" destOrd="0" parTransId="{FE23A435-DB35-4A6B-9DDB-3F1AA0E6712F}" sibTransId="{38394CFF-E877-44D9-8392-DBB4D6B03BA1}"/>
    <dgm:cxn modelId="{82C78814-1A58-43CE-A43C-2AEA3170EBC5}" srcId="{822AF161-7829-4EDF-98AE-835A116F2F8F}" destId="{CD685176-26B0-44A9-90FF-29F7B28AE3DA}" srcOrd="4" destOrd="0" parTransId="{6FC5BCF7-A3EA-4240-87BF-CDF849BB380E}" sibTransId="{46E40F08-1F52-4AC2-874B-6C3DAC3EED44}"/>
    <dgm:cxn modelId="{052D9284-0E16-4926-BB3E-9B2CECA220BA}" srcId="{D6E0B19F-8EB7-4CFC-9453-E4B26C55C61E}" destId="{AF65BF4F-7CB3-471D-A3AD-31D19379EC06}" srcOrd="1" destOrd="0" parTransId="{1D637B09-8005-4508-8200-69F68B57BCAE}" sibTransId="{AA7BFC98-86CA-45BA-A314-D9C6376E40A5}"/>
    <dgm:cxn modelId="{4DAAC7BD-A31F-43A0-A3BE-5C38D985AEB8}" srcId="{822AF161-7829-4EDF-98AE-835A116F2F8F}" destId="{88ADC98D-C2D8-46EF-BE17-53E41736B542}" srcOrd="0" destOrd="0" parTransId="{123A35EB-8367-4DF9-A662-D190FC69CB76}" sibTransId="{A5A8FD62-6F0B-4CBB-9D4B-47858039E605}"/>
    <dgm:cxn modelId="{19E29F05-F2D5-414E-ABEB-BD23DB6E7525}" type="presOf" srcId="{5BA2C97E-F973-4B14-80E8-92765B39E497}" destId="{9F95BD7D-4C6D-4E2C-93F1-748965D6647A}" srcOrd="0" destOrd="2" presId="urn:microsoft.com/office/officeart/2005/8/layout/vList5"/>
    <dgm:cxn modelId="{EA468ABD-F6ED-42B6-9687-851BA6FFC3CA}" srcId="{AF65BF4F-7CB3-471D-A3AD-31D19379EC06}" destId="{7C0EF965-62FD-4043-BA2C-E82B300AEB5D}" srcOrd="4" destOrd="0" parTransId="{553F7971-0491-481D-B253-7F9CB3E58F6E}" sibTransId="{F8F39BE9-F613-495F-A24E-0F4A0FD50B98}"/>
    <dgm:cxn modelId="{E4A25A7E-819A-4760-AFC7-A1FD8E7017B2}" type="presOf" srcId="{D6E0B19F-8EB7-4CFC-9453-E4B26C55C61E}" destId="{C66D6745-BBAE-4C9B-B0E2-66D2A1296D94}" srcOrd="0" destOrd="0" presId="urn:microsoft.com/office/officeart/2005/8/layout/vList5"/>
    <dgm:cxn modelId="{3ADA01E4-A71E-423C-A198-E58D647226EA}" type="presOf" srcId="{C9FB0EF8-25DE-48DC-A1B8-B6028F9E6D51}" destId="{0D988D54-38E6-4C13-AFE0-DE4A0F176A34}" srcOrd="0" destOrd="3" presId="urn:microsoft.com/office/officeart/2005/8/layout/vList5"/>
    <dgm:cxn modelId="{E86D59F1-22F2-4D63-A20C-5F52EB1BF959}" type="presOf" srcId="{50E869CD-DED8-4C14-832D-BDDD15CD2413}" destId="{0D988D54-38E6-4C13-AFE0-DE4A0F176A34}" srcOrd="0" destOrd="1" presId="urn:microsoft.com/office/officeart/2005/8/layout/vList5"/>
    <dgm:cxn modelId="{4449DAC5-5010-4292-82FD-26A804E77715}" srcId="{1C67A980-4A11-48C0-BCFC-7A06CFCC3EC5}" destId="{50E869CD-DED8-4C14-832D-BDDD15CD2413}" srcOrd="1" destOrd="0" parTransId="{0FC051ED-7B82-449C-B5DB-ADF97D0A98E8}" sibTransId="{05C57D40-BB22-4A75-8C92-564F67DB0147}"/>
    <dgm:cxn modelId="{7150D19D-43B9-4063-9C0D-20F417848775}" srcId="{AF65BF4F-7CB3-471D-A3AD-31D19379EC06}" destId="{5BA2C97E-F973-4B14-80E8-92765B39E497}" srcOrd="2" destOrd="0" parTransId="{A2E6C36A-D8A1-42FB-9CA2-3EC0ABC65C2E}" sibTransId="{59C1ED11-C175-4978-AE42-B37054454930}"/>
    <dgm:cxn modelId="{3A563E41-FDFA-4121-979B-429C86BDBA0E}" type="presOf" srcId="{9D9800D0-E5A3-4AE6-B3DA-913329E31D3F}" destId="{9F95BD7D-4C6D-4E2C-93F1-748965D6647A}" srcOrd="0" destOrd="1" presId="urn:microsoft.com/office/officeart/2005/8/layout/vList5"/>
    <dgm:cxn modelId="{DE98F754-7F94-46BB-9389-C0DFA56B4A1C}" type="presOf" srcId="{A29C6373-7CFF-4089-93D5-707E5AD7A33F}" destId="{0D988D54-38E6-4C13-AFE0-DE4A0F176A34}" srcOrd="0" destOrd="5" presId="urn:microsoft.com/office/officeart/2005/8/layout/vList5"/>
    <dgm:cxn modelId="{EA391E83-261D-457A-9B35-662035DDD1B3}" srcId="{1C67A980-4A11-48C0-BCFC-7A06CFCC3EC5}" destId="{A29C6373-7CFF-4089-93D5-707E5AD7A33F}" srcOrd="5" destOrd="0" parTransId="{9FAFA756-EAF6-46D0-889D-567286A4C06D}" sibTransId="{487608F1-D75C-49D1-93D4-1BF0B6F56F52}"/>
    <dgm:cxn modelId="{C17773E8-5BC1-40EA-8169-5B29F1EE48B3}" srcId="{1C67A980-4A11-48C0-BCFC-7A06CFCC3EC5}" destId="{66050311-BDC8-4CEC-8BFF-FFD7C520CE2B}" srcOrd="4" destOrd="0" parTransId="{78B6D6FE-95B4-4D64-9CE7-62F811B19582}" sibTransId="{8FFF4D43-7B6B-4E66-9EDB-68F90C283AF8}"/>
    <dgm:cxn modelId="{13CA8503-D12F-4767-9136-C129A3B7E352}" type="presOf" srcId="{33924445-16D3-42BE-9F28-9AC900E801C3}" destId="{9F95BD7D-4C6D-4E2C-93F1-748965D6647A}" srcOrd="0" destOrd="3" presId="urn:microsoft.com/office/officeart/2005/8/layout/vList5"/>
    <dgm:cxn modelId="{74CB0F9F-F78D-4691-B1CA-27F5EE9B18FC}" srcId="{822AF161-7829-4EDF-98AE-835A116F2F8F}" destId="{E7E7748C-DA36-472C-8014-A1D55FCD1C0A}" srcOrd="2" destOrd="0" parTransId="{5D0BC575-48C9-404F-B7CA-2FBC113C0850}" sibTransId="{F5CDA330-9B68-4CBF-B9D6-7AA16E3B98CB}"/>
    <dgm:cxn modelId="{C829A266-4A83-496F-AB58-A6CBFEBC04BA}" srcId="{1C67A980-4A11-48C0-BCFC-7A06CFCC3EC5}" destId="{C9FB0EF8-25DE-48DC-A1B8-B6028F9E6D51}" srcOrd="3" destOrd="0" parTransId="{5FB22A8C-66B4-4D0B-8A5A-34A9F4DA7BF6}" sibTransId="{07BEC65F-2527-43C3-86FE-87F5E5F6B224}"/>
    <dgm:cxn modelId="{52DBEBDC-627B-4DD1-A812-8C249162C48C}" srcId="{AF65BF4F-7CB3-471D-A3AD-31D19379EC06}" destId="{33924445-16D3-42BE-9F28-9AC900E801C3}" srcOrd="3" destOrd="0" parTransId="{B8F9B747-A26D-4022-B5FA-A5537481EE3D}" sibTransId="{D0D38036-F513-44C4-8FE1-3918EE9261E2}"/>
    <dgm:cxn modelId="{F3B4C205-E7A6-41DE-99C6-7B2AE1BFE164}" type="presOf" srcId="{66050311-BDC8-4CEC-8BFF-FFD7C520CE2B}" destId="{0D988D54-38E6-4C13-AFE0-DE4A0F176A34}" srcOrd="0" destOrd="4" presId="urn:microsoft.com/office/officeart/2005/8/layout/vList5"/>
    <dgm:cxn modelId="{038FE217-8DCA-4542-B5E4-6BEE686DB7E0}" type="presOf" srcId="{4F933604-1498-4F9E-8002-22CB660268F2}" destId="{4937BDC9-8B54-4E84-B9F8-E99F8351649B}" srcOrd="0" destOrd="1" presId="urn:microsoft.com/office/officeart/2005/8/layout/vList5"/>
    <dgm:cxn modelId="{993A4992-C09E-4F1D-B474-42C8FC8462EA}" srcId="{AF65BF4F-7CB3-471D-A3AD-31D19379EC06}" destId="{BD73728B-7DDD-4252-9526-5B4F54554121}" srcOrd="5" destOrd="0" parTransId="{97D6E5BA-3B45-4852-9810-33832AF54970}" sibTransId="{A18C1EB1-321B-402D-826E-CB62EFF611E1}"/>
    <dgm:cxn modelId="{5AE382CD-C453-42BD-B02D-677FB7B38273}" type="presOf" srcId="{7C0EF965-62FD-4043-BA2C-E82B300AEB5D}" destId="{9F95BD7D-4C6D-4E2C-93F1-748965D6647A}" srcOrd="0" destOrd="4" presId="urn:microsoft.com/office/officeart/2005/8/layout/vList5"/>
    <dgm:cxn modelId="{85F0CB8F-0AC8-4BA6-BCAF-992195D1975A}" type="presOf" srcId="{BD73728B-7DDD-4252-9526-5B4F54554121}" destId="{9F95BD7D-4C6D-4E2C-93F1-748965D6647A}" srcOrd="0" destOrd="5" presId="urn:microsoft.com/office/officeart/2005/8/layout/vList5"/>
    <dgm:cxn modelId="{50F2DA9A-0F91-4445-BAEE-FDA8E90D946D}" type="presOf" srcId="{0362737F-6326-4FCE-ADD8-0BA318C99178}" destId="{9F95BD7D-4C6D-4E2C-93F1-748965D6647A}" srcOrd="0" destOrd="0" presId="urn:microsoft.com/office/officeart/2005/8/layout/vList5"/>
    <dgm:cxn modelId="{3CD77F83-B1D8-4A9F-AC8A-F8A83E05C942}" srcId="{D6E0B19F-8EB7-4CFC-9453-E4B26C55C61E}" destId="{1C67A980-4A11-48C0-BCFC-7A06CFCC3EC5}" srcOrd="0" destOrd="0" parTransId="{B3E909D3-3087-477D-BA77-048823689B0D}" sibTransId="{4B0784B2-5AC6-4AE4-B61C-B65814F33859}"/>
    <dgm:cxn modelId="{821E718E-D51E-48CE-B8BC-EDD3F7A44B41}" type="presOf" srcId="{1C67A980-4A11-48C0-BCFC-7A06CFCC3EC5}" destId="{9F219E5B-C95C-4573-A701-26E46B318DD3}" srcOrd="0" destOrd="0" presId="urn:microsoft.com/office/officeart/2005/8/layout/vList5"/>
    <dgm:cxn modelId="{C58238FD-1BE7-4A51-A1C8-B9B09282F397}" type="presOf" srcId="{AF65BF4F-7CB3-471D-A3AD-31D19379EC06}" destId="{7CB472C1-48AF-4B07-AD03-5AD8875B8A6C}" srcOrd="0" destOrd="0" presId="urn:microsoft.com/office/officeart/2005/8/layout/vList5"/>
    <dgm:cxn modelId="{9EA9B1B4-AB0B-4F97-A9B0-7EADD83BCED7}" srcId="{822AF161-7829-4EDF-98AE-835A116F2F8F}" destId="{42D448BF-D749-4D75-8098-9C74137BDCD4}" srcOrd="3" destOrd="0" parTransId="{22321800-F12E-4FA1-949D-1FFED8EFD946}" sibTransId="{430DB560-8C55-4100-AEE1-7FB0FDB2210F}"/>
    <dgm:cxn modelId="{1A53FE0B-1E5A-426B-A469-82DE8AAC7F07}" type="presParOf" srcId="{C66D6745-BBAE-4C9B-B0E2-66D2A1296D94}" destId="{49C68154-9F1B-4A2D-A467-5EEC0B54CC10}" srcOrd="0" destOrd="0" presId="urn:microsoft.com/office/officeart/2005/8/layout/vList5"/>
    <dgm:cxn modelId="{7661B2B8-6520-4E9A-BC56-ACD97B43529C}" type="presParOf" srcId="{49C68154-9F1B-4A2D-A467-5EEC0B54CC10}" destId="{9F219E5B-C95C-4573-A701-26E46B318DD3}" srcOrd="0" destOrd="0" presId="urn:microsoft.com/office/officeart/2005/8/layout/vList5"/>
    <dgm:cxn modelId="{B832EE3B-A9AE-41EB-9C07-EF04910B7FD0}" type="presParOf" srcId="{49C68154-9F1B-4A2D-A467-5EEC0B54CC10}" destId="{0D988D54-38E6-4C13-AFE0-DE4A0F176A34}" srcOrd="1" destOrd="0" presId="urn:microsoft.com/office/officeart/2005/8/layout/vList5"/>
    <dgm:cxn modelId="{7A27CB64-51A3-4722-9E8F-89BA6BD3E5A5}" type="presParOf" srcId="{C66D6745-BBAE-4C9B-B0E2-66D2A1296D94}" destId="{D46CB3E0-6080-4785-8087-E3637BB3CB20}" srcOrd="1" destOrd="0" presId="urn:microsoft.com/office/officeart/2005/8/layout/vList5"/>
    <dgm:cxn modelId="{93638E7A-4C4B-4E01-A057-E2E470ED6449}" type="presParOf" srcId="{C66D6745-BBAE-4C9B-B0E2-66D2A1296D94}" destId="{7FB75894-5558-4BEE-8141-AE85A3654E8B}" srcOrd="2" destOrd="0" presId="urn:microsoft.com/office/officeart/2005/8/layout/vList5"/>
    <dgm:cxn modelId="{36464841-43C1-405B-9077-6934E96F76C6}" type="presParOf" srcId="{7FB75894-5558-4BEE-8141-AE85A3654E8B}" destId="{7CB472C1-48AF-4B07-AD03-5AD8875B8A6C}" srcOrd="0" destOrd="0" presId="urn:microsoft.com/office/officeart/2005/8/layout/vList5"/>
    <dgm:cxn modelId="{C0ED64A3-59B1-4A82-9A2E-8BF50C4B0315}" type="presParOf" srcId="{7FB75894-5558-4BEE-8141-AE85A3654E8B}" destId="{9F95BD7D-4C6D-4E2C-93F1-748965D6647A}" srcOrd="1" destOrd="0" presId="urn:microsoft.com/office/officeart/2005/8/layout/vList5"/>
    <dgm:cxn modelId="{BB5C7E4F-E6B5-4338-9BE9-7034ABC519EF}" type="presParOf" srcId="{C66D6745-BBAE-4C9B-B0E2-66D2A1296D94}" destId="{39690FCB-8C15-4B08-8FDC-407D5BC8A5AB}" srcOrd="3" destOrd="0" presId="urn:microsoft.com/office/officeart/2005/8/layout/vList5"/>
    <dgm:cxn modelId="{C94CE691-068C-454E-B324-96675D5018E3}" type="presParOf" srcId="{C66D6745-BBAE-4C9B-B0E2-66D2A1296D94}" destId="{61B6E288-07D7-4654-9419-028AB69BAC0D}" srcOrd="4" destOrd="0" presId="urn:microsoft.com/office/officeart/2005/8/layout/vList5"/>
    <dgm:cxn modelId="{49BF3187-1533-4C6F-B984-F24123FAB3D7}" type="presParOf" srcId="{61B6E288-07D7-4654-9419-028AB69BAC0D}" destId="{5D2347C5-1F65-468D-9F98-0436316176FB}" srcOrd="0" destOrd="0" presId="urn:microsoft.com/office/officeart/2005/8/layout/vList5"/>
    <dgm:cxn modelId="{E6BF7E57-68CF-4EED-A4FA-56A73677F66F}" type="presParOf" srcId="{61B6E288-07D7-4654-9419-028AB69BAC0D}" destId="{4937BDC9-8B54-4E84-B9F8-E99F8351649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988D54-38E6-4C13-AFE0-DE4A0F176A34}">
      <dsp:nvSpPr>
        <dsp:cNvPr id="0" name=""/>
        <dsp:cNvSpPr/>
      </dsp:nvSpPr>
      <dsp:spPr>
        <a:xfrm rot="5400000">
          <a:off x="4949141" y="-2080098"/>
          <a:ext cx="1327714" cy="5537200"/>
        </a:xfrm>
        <a:prstGeom prst="round2SameRect">
          <a:avLst/>
        </a:prstGeom>
        <a:solidFill>
          <a:srgbClr val="8FB08C">
            <a:tint val="40000"/>
            <a:alpha val="90000"/>
            <a:hueOff val="0"/>
            <a:satOff val="0"/>
            <a:lumOff val="0"/>
            <a:alphaOff val="0"/>
          </a:srgbClr>
        </a:solidFill>
        <a:ln w="11429" cap="flat" cmpd="sng" algn="ctr">
          <a:solidFill>
            <a:srgbClr val="8FB08C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eorgia"/>
            <a:ea typeface="+mn-ea"/>
            <a:cs typeface="+mn-cs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i="1" kern="1200" dirty="0" smtClean="0">
              <a:solidFill>
                <a:srgbClr val="002A7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интегрированные</a:t>
          </a:r>
          <a:endParaRPr lang="ru-RU" sz="2000" i="1" kern="1200" dirty="0">
            <a:solidFill>
              <a:srgbClr val="002A7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i="1" kern="1200" dirty="0" smtClean="0">
              <a:solidFill>
                <a:srgbClr val="002A7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доминантные</a:t>
          </a:r>
          <a:endParaRPr lang="ru-RU" sz="2000" i="1" kern="1200" dirty="0">
            <a:solidFill>
              <a:srgbClr val="002A7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i="1" kern="1200" dirty="0" smtClean="0">
              <a:solidFill>
                <a:srgbClr val="002A7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сюжетные</a:t>
          </a:r>
          <a:endParaRPr lang="ru-RU" sz="2000" i="1" kern="1200" dirty="0">
            <a:solidFill>
              <a:srgbClr val="002A7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i="1" kern="1200" dirty="0" smtClean="0">
              <a:solidFill>
                <a:srgbClr val="002A7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традиционные</a:t>
          </a:r>
          <a:endParaRPr lang="ru-RU" sz="2000" i="1" kern="1200" dirty="0">
            <a:solidFill>
              <a:srgbClr val="002A7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eorgia"/>
            <a:ea typeface="+mn-ea"/>
            <a:cs typeface="+mn-cs"/>
          </a:endParaRPr>
        </a:p>
      </dsp:txBody>
      <dsp:txXfrm rot="-5400000">
        <a:off x="2844398" y="89459"/>
        <a:ext cx="5472386" cy="1198086"/>
      </dsp:txXfrm>
    </dsp:sp>
    <dsp:sp modelId="{9F219E5B-C95C-4573-A701-26E46B318DD3}">
      <dsp:nvSpPr>
        <dsp:cNvPr id="0" name=""/>
        <dsp:cNvSpPr/>
      </dsp:nvSpPr>
      <dsp:spPr>
        <a:xfrm>
          <a:off x="270275" y="2695"/>
          <a:ext cx="2574123" cy="1371612"/>
        </a:xfrm>
        <a:prstGeom prst="roundRect">
          <a:avLst/>
        </a:prstGeom>
        <a:solidFill>
          <a:srgbClr val="8FB08C">
            <a:hueOff val="0"/>
            <a:satOff val="0"/>
            <a:lumOff val="0"/>
            <a:alphaOff val="0"/>
          </a:srgbClr>
        </a:solidFill>
        <a:ln w="11429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A7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Музыкальные занятия</a:t>
          </a:r>
          <a:endParaRPr lang="ru-RU" sz="2000" kern="1200" dirty="0">
            <a:solidFill>
              <a:srgbClr val="002A7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37232" y="69652"/>
        <a:ext cx="2440209" cy="1237698"/>
      </dsp:txXfrm>
    </dsp:sp>
    <dsp:sp modelId="{9F95BD7D-4C6D-4E2C-93F1-748965D6647A}">
      <dsp:nvSpPr>
        <dsp:cNvPr id="0" name=""/>
        <dsp:cNvSpPr/>
      </dsp:nvSpPr>
      <dsp:spPr>
        <a:xfrm rot="5400000">
          <a:off x="4949141" y="-625504"/>
          <a:ext cx="1327714" cy="5537200"/>
        </a:xfrm>
        <a:prstGeom prst="round2SameRect">
          <a:avLst/>
        </a:prstGeom>
        <a:solidFill>
          <a:srgbClr val="8FB08C">
            <a:tint val="40000"/>
            <a:alpha val="90000"/>
            <a:hueOff val="-2758569"/>
            <a:satOff val="16481"/>
            <a:lumOff val="-82"/>
            <a:alphaOff val="0"/>
          </a:srgbClr>
        </a:solidFill>
        <a:ln w="11429" cap="flat" cmpd="sng" algn="ctr">
          <a:solidFill>
            <a:srgbClr val="8FB08C">
              <a:tint val="40000"/>
              <a:alpha val="90000"/>
              <a:hueOff val="-2758569"/>
              <a:satOff val="16481"/>
              <a:lumOff val="-82"/>
              <a:alphaOff val="0"/>
            </a:srgb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eorgia"/>
            <a:ea typeface="+mn-ea"/>
            <a:cs typeface="+mn-cs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i="1" kern="1200" dirty="0" smtClean="0">
              <a:solidFill>
                <a:srgbClr val="002A7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календарные</a:t>
          </a:r>
          <a:endParaRPr lang="ru-RU" sz="2000" i="1" kern="1200" dirty="0">
            <a:solidFill>
              <a:srgbClr val="002A7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i="1" kern="1200" dirty="0" smtClean="0">
              <a:solidFill>
                <a:srgbClr val="002A7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фольклорные</a:t>
          </a:r>
          <a:endParaRPr lang="ru-RU" sz="2000" i="1" kern="1200" dirty="0">
            <a:solidFill>
              <a:srgbClr val="002A7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i="1" kern="1200" dirty="0" smtClean="0">
              <a:solidFill>
                <a:srgbClr val="002A7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тематические</a:t>
          </a:r>
          <a:endParaRPr lang="ru-RU" sz="2000" i="1" kern="1200" dirty="0">
            <a:solidFill>
              <a:srgbClr val="002A7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i="1" kern="1200" dirty="0" smtClean="0">
              <a:solidFill>
                <a:srgbClr val="002A7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семейные</a:t>
          </a:r>
          <a:endParaRPr lang="ru-RU" sz="2000" i="1" kern="1200" dirty="0">
            <a:solidFill>
              <a:srgbClr val="002A7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eorgia"/>
            <a:ea typeface="+mn-ea"/>
            <a:cs typeface="+mn-cs"/>
          </a:endParaRPr>
        </a:p>
      </dsp:txBody>
      <dsp:txXfrm rot="-5400000">
        <a:off x="2844398" y="1544053"/>
        <a:ext cx="5472386" cy="1198086"/>
      </dsp:txXfrm>
    </dsp:sp>
    <dsp:sp modelId="{7CB472C1-48AF-4B07-AD03-5AD8875B8A6C}">
      <dsp:nvSpPr>
        <dsp:cNvPr id="0" name=""/>
        <dsp:cNvSpPr/>
      </dsp:nvSpPr>
      <dsp:spPr>
        <a:xfrm>
          <a:off x="257595" y="1495378"/>
          <a:ext cx="2574123" cy="1371612"/>
        </a:xfrm>
        <a:prstGeom prst="roundRect">
          <a:avLst/>
        </a:prstGeom>
        <a:solidFill>
          <a:srgbClr val="8FB08C">
            <a:hueOff val="-2510283"/>
            <a:satOff val="20547"/>
            <a:lumOff val="-3333"/>
            <a:alphaOff val="0"/>
          </a:srgbClr>
        </a:solidFill>
        <a:ln w="11429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rgbClr val="002A7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Праздники,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rgbClr val="002A7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развлечения</a:t>
          </a:r>
          <a:endParaRPr lang="ru-RU" sz="2200" kern="1200" dirty="0">
            <a:solidFill>
              <a:srgbClr val="002A7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24552" y="1562335"/>
        <a:ext cx="2440209" cy="1237698"/>
      </dsp:txXfrm>
    </dsp:sp>
    <dsp:sp modelId="{4937BDC9-8B54-4E84-B9F8-E99F8351649B}">
      <dsp:nvSpPr>
        <dsp:cNvPr id="0" name=""/>
        <dsp:cNvSpPr/>
      </dsp:nvSpPr>
      <dsp:spPr>
        <a:xfrm rot="5400000">
          <a:off x="4936433" y="829089"/>
          <a:ext cx="1327714" cy="5537200"/>
        </a:xfrm>
        <a:prstGeom prst="round2SameRect">
          <a:avLst/>
        </a:prstGeom>
        <a:solidFill>
          <a:srgbClr val="8FB08C">
            <a:tint val="40000"/>
            <a:alpha val="90000"/>
            <a:hueOff val="-5517137"/>
            <a:satOff val="32962"/>
            <a:lumOff val="-164"/>
            <a:alphaOff val="0"/>
          </a:srgbClr>
        </a:solidFill>
        <a:ln w="11429" cap="flat" cmpd="sng" algn="ctr">
          <a:solidFill>
            <a:srgbClr val="8FB08C">
              <a:tint val="40000"/>
              <a:alpha val="90000"/>
              <a:hueOff val="-5517137"/>
              <a:satOff val="32962"/>
              <a:lumOff val="-164"/>
              <a:alphaOff val="0"/>
            </a:srgb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7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eorgia"/>
            <a:ea typeface="+mn-ea"/>
            <a:cs typeface="+mn-cs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i="1" kern="1200" dirty="0" smtClean="0">
              <a:solidFill>
                <a:srgbClr val="002A7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концерты, спектакли</a:t>
          </a:r>
          <a:endParaRPr lang="ru-RU" sz="2000" i="1" kern="1200" dirty="0">
            <a:solidFill>
              <a:srgbClr val="002A7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i="1" kern="1200" dirty="0" smtClean="0">
              <a:solidFill>
                <a:srgbClr val="002A7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самостоятельное музицирование</a:t>
          </a:r>
          <a:endParaRPr lang="ru-RU" sz="2000" i="1" kern="1200" dirty="0">
            <a:solidFill>
              <a:srgbClr val="002A7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i="1" kern="1200" dirty="0" smtClean="0">
              <a:solidFill>
                <a:srgbClr val="002A7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музыкальные игры, хороводы</a:t>
          </a:r>
          <a:endParaRPr lang="ru-RU" sz="2000" i="1" kern="1200" dirty="0">
            <a:solidFill>
              <a:srgbClr val="002A7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eorgia"/>
            <a:ea typeface="+mn-ea"/>
            <a:cs typeface="+mn-cs"/>
          </a:endParaRPr>
        </a:p>
      </dsp:txBody>
      <dsp:txXfrm rot="-5400000">
        <a:off x="2831690" y="2998646"/>
        <a:ext cx="5472386" cy="1198086"/>
      </dsp:txXfrm>
    </dsp:sp>
    <dsp:sp modelId="{5D2347C5-1F65-468D-9F98-0436316176FB}">
      <dsp:nvSpPr>
        <dsp:cNvPr id="0" name=""/>
        <dsp:cNvSpPr/>
      </dsp:nvSpPr>
      <dsp:spPr>
        <a:xfrm>
          <a:off x="270275" y="2911883"/>
          <a:ext cx="2574123" cy="1371612"/>
        </a:xfrm>
        <a:prstGeom prst="roundRect">
          <a:avLst/>
        </a:prstGeom>
        <a:solidFill>
          <a:srgbClr val="8FB08C">
            <a:hueOff val="-5020566"/>
            <a:satOff val="41093"/>
            <a:lumOff val="-6666"/>
            <a:alphaOff val="0"/>
          </a:srgbClr>
        </a:solidFill>
        <a:ln w="11429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rgbClr val="002A7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Самостоятельная деятельность</a:t>
          </a:r>
          <a:endParaRPr lang="ru-RU" sz="2200" kern="1200" dirty="0">
            <a:solidFill>
              <a:srgbClr val="002A7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37232" y="2978840"/>
        <a:ext cx="2440209" cy="12376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85EA1E-8116-46F0-A9C0-8BF02D59D22A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4B6C99-6E9E-4B27-BB93-88F3B6DC05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752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B6C99-6E9E-4B27-BB93-88F3B6DC050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495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E275A55A-4ECB-4CA3-83FB-9E4186ACAF8D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9E063C97-4C8B-429A-897F-53D23C710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981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5A55A-4ECB-4CA3-83FB-9E4186ACAF8D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63C97-4C8B-429A-897F-53D23C710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487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5A55A-4ECB-4CA3-83FB-9E4186ACAF8D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63C97-4C8B-429A-897F-53D23C710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0404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5A55A-4ECB-4CA3-83FB-9E4186ACAF8D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63C97-4C8B-429A-897F-53D23C710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64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5A55A-4ECB-4CA3-83FB-9E4186ACAF8D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63C97-4C8B-429A-897F-53D23C710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6790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5A55A-4ECB-4CA3-83FB-9E4186ACAF8D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63C97-4C8B-429A-897F-53D23C710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7887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5A55A-4ECB-4CA3-83FB-9E4186ACAF8D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63C97-4C8B-429A-897F-53D23C710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192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E275A55A-4ECB-4CA3-83FB-9E4186ACAF8D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63C97-4C8B-429A-897F-53D23C710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4647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E275A55A-4ECB-4CA3-83FB-9E4186ACAF8D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63C97-4C8B-429A-897F-53D23C710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935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5A55A-4ECB-4CA3-83FB-9E4186ACAF8D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63C97-4C8B-429A-897F-53D23C710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55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5A55A-4ECB-4CA3-83FB-9E4186ACAF8D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63C97-4C8B-429A-897F-53D23C710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546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5A55A-4ECB-4CA3-83FB-9E4186ACAF8D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63C97-4C8B-429A-897F-53D23C710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431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5A55A-4ECB-4CA3-83FB-9E4186ACAF8D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63C97-4C8B-429A-897F-53D23C710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13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5A55A-4ECB-4CA3-83FB-9E4186ACAF8D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63C97-4C8B-429A-897F-53D23C710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404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5A55A-4ECB-4CA3-83FB-9E4186ACAF8D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63C97-4C8B-429A-897F-53D23C710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539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5A55A-4ECB-4CA3-83FB-9E4186ACAF8D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63C97-4C8B-429A-897F-53D23C710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042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5A55A-4ECB-4CA3-83FB-9E4186ACAF8D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63C97-4C8B-429A-897F-53D23C710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4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E275A55A-4ECB-4CA3-83FB-9E4186ACAF8D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9E063C97-4C8B-429A-897F-53D23C710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769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38532" y="4178300"/>
            <a:ext cx="6819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Тужиевой</a:t>
            </a:r>
            <a:r>
              <a:rPr lang="ru-RU" sz="4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Азы </a:t>
            </a:r>
            <a:r>
              <a:rPr lang="ru-RU" sz="40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Лечиевны</a:t>
            </a:r>
            <a:endParaRPr lang="ru-RU" sz="4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42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693">
        <p:split orient="vert"/>
      </p:transition>
    </mc:Choice>
    <mc:Fallback xmlns="">
      <p:transition spd="slow" advTm="969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7500" y="342900"/>
            <a:ext cx="10147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3600" b="1" i="1" dirty="0" smtClean="0">
                <a:ln w="9525">
                  <a:solidFill>
                    <a:srgbClr val="EA0000"/>
                  </a:solidFill>
                  <a:prstDash val="solid"/>
                </a:ln>
                <a:solidFill>
                  <a:srgbClr val="002A7E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САМОАНАЛИЗ ПЕДАГОГИЧЕСКОЙ ДЕЯТЕЛЬНОСТИ</a:t>
            </a:r>
            <a:endParaRPr lang="ru-RU" sz="3600" b="1" i="1" dirty="0">
              <a:ln w="9525">
                <a:solidFill>
                  <a:srgbClr val="EA0000"/>
                </a:solidFill>
                <a:prstDash val="solid"/>
              </a:ln>
              <a:solidFill>
                <a:srgbClr val="002A7E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" y="1687731"/>
            <a:ext cx="4005007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sz="2400" b="1" u="sng" dirty="0" smtClean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altLang="ru-RU" sz="2400" u="sng" dirty="0" smtClean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altLang="ru-RU" sz="2000" i="1" dirty="0" smtClean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детей </a:t>
            </a:r>
          </a:p>
          <a:p>
            <a:r>
              <a:rPr lang="ru-RU" altLang="ru-RU" sz="2000" i="1" dirty="0" smtClean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возраста </a:t>
            </a:r>
          </a:p>
          <a:p>
            <a:r>
              <a:rPr lang="ru-RU" altLang="ru-RU" sz="2000" i="1" dirty="0" smtClean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эмоциональной </a:t>
            </a:r>
          </a:p>
          <a:p>
            <a:r>
              <a:rPr lang="ru-RU" altLang="ru-RU" sz="2000" i="1" dirty="0" smtClean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отзывчивости на музыку,</a:t>
            </a:r>
          </a:p>
          <a:p>
            <a:r>
              <a:rPr lang="ru-RU" altLang="ru-RU" sz="2000" i="1" dirty="0" smtClean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средства развития </a:t>
            </a:r>
          </a:p>
          <a:p>
            <a:r>
              <a:rPr lang="ru-RU" altLang="ru-RU" sz="2000" i="1" dirty="0" smtClean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общей культуры, нравственности,</a:t>
            </a:r>
          </a:p>
          <a:p>
            <a:r>
              <a:rPr lang="ru-RU" altLang="ru-RU" sz="2000" i="1" dirty="0" smtClean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интеллекта.</a:t>
            </a:r>
          </a:p>
          <a:p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625602" y="1687732"/>
            <a:ext cx="641402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400" b="1" u="sng" dirty="0" smtClean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000" dirty="0" smtClean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i="1" dirty="0" smtClean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интерес ребенка</a:t>
            </a:r>
          </a:p>
          <a:p>
            <a:r>
              <a:rPr lang="ru-RU" altLang="ru-RU" sz="2000" i="1" dirty="0" smtClean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ценностям мировой музыкальной культуры.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000" i="1" dirty="0" smtClean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навыки, умения, творческое </a:t>
            </a:r>
          </a:p>
          <a:p>
            <a:r>
              <a:rPr lang="ru-RU" altLang="ru-RU" sz="2000" i="1" dirty="0" smtClean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воображение, учитывая индивидуальные</a:t>
            </a:r>
          </a:p>
          <a:p>
            <a:r>
              <a:rPr lang="ru-RU" altLang="ru-RU" sz="2000" i="1" dirty="0" smtClean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возрастные особенности детей.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000" i="1" dirty="0" smtClean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нравственно- коммуникативные</a:t>
            </a:r>
          </a:p>
          <a:p>
            <a:r>
              <a:rPr lang="ru-RU" altLang="ru-RU" sz="2000" i="1" dirty="0" smtClean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личности во всех видах музыкальной </a:t>
            </a:r>
          </a:p>
          <a:p>
            <a:r>
              <a:rPr lang="ru-RU" altLang="ru-RU" sz="2000" i="1" dirty="0" smtClean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деятельности.</a:t>
            </a:r>
          </a:p>
          <a:p>
            <a:endParaRPr lang="ru-RU" alt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135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1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1217" y="526534"/>
            <a:ext cx="98782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smtClean="0">
                <a:ln w="9525">
                  <a:solidFill>
                    <a:srgbClr val="EA0000"/>
                  </a:solidFill>
                  <a:prstDash val="solid"/>
                </a:ln>
                <a:solidFill>
                  <a:srgbClr val="002A7E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ОРГАНИЗАЦИЯ МУЗЫКАЛЬНОЙ ДЕЯТЕЛЬНОСТИ В ДОУ</a:t>
            </a:r>
            <a:endParaRPr lang="ru-RU" sz="3200" b="1" i="1" dirty="0">
              <a:ln w="9525">
                <a:solidFill>
                  <a:srgbClr val="EA0000"/>
                </a:solidFill>
                <a:prstDash val="solid"/>
              </a:ln>
              <a:solidFill>
                <a:srgbClr val="002A7E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aphicFrame>
        <p:nvGraphicFramePr>
          <p:cNvPr id="4" name="Содержимое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0845766"/>
              </p:ext>
            </p:extLst>
          </p:nvPr>
        </p:nvGraphicFramePr>
        <p:xfrm>
          <a:off x="1317624" y="1285904"/>
          <a:ext cx="8651875" cy="4286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2742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 rot="20139026">
            <a:off x="4228823" y="3701333"/>
            <a:ext cx="788021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400" b="1" i="1" dirty="0" smtClean="0">
                <a:ln w="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rgbClr val="002A7E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ПРАЗДНИКИ И РАЗВЛЕЧЕНИЯ С ДЕТЬМИ</a:t>
            </a:r>
            <a:endParaRPr lang="ru-RU" sz="4400" b="1" dirty="0">
              <a:ln w="0"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rgbClr val="002A7E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12" y="239251"/>
            <a:ext cx="7574973" cy="43910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211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4543">
            <a:off x="5417128" y="360218"/>
            <a:ext cx="6705600" cy="5029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80" y="130165"/>
            <a:ext cx="6578991" cy="61098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028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870" y="1385454"/>
            <a:ext cx="7172677" cy="5126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8992">
            <a:off x="6216833" y="221224"/>
            <a:ext cx="6051062" cy="39910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1478">
            <a:off x="15898" y="273071"/>
            <a:ext cx="4794757" cy="31552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822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796" y="1378526"/>
            <a:ext cx="5565549" cy="4100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26212">
            <a:off x="423415" y="485956"/>
            <a:ext cx="6179982" cy="51029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 rot="19529137">
            <a:off x="894990" y="1971197"/>
            <a:ext cx="565270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accent4"/>
                </a:solidFill>
              </a:rPr>
              <a:t>«Здравствуй,</a:t>
            </a:r>
          </a:p>
          <a:p>
            <a:pPr algn="ctr"/>
            <a:r>
              <a:rPr lang="ru-RU" sz="5400" b="1" dirty="0" smtClean="0">
                <a:ln/>
                <a:solidFill>
                  <a:schemeClr val="accent4"/>
                </a:solidFill>
              </a:rPr>
              <a:t>Лето!»</a:t>
            </a:r>
            <a:endParaRPr lang="ru-RU" sz="5400" b="1" dirty="0">
              <a:ln/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94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6" y="1103439"/>
            <a:ext cx="6816437" cy="51726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35527" y="180109"/>
            <a:ext cx="96427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Наш дружный коллектив!</a:t>
            </a:r>
            <a:endParaRPr lang="ru-RU" sz="5400" b="1" cap="none" spc="0" dirty="0">
              <a:ln w="9525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38800" y="1103439"/>
            <a:ext cx="7273636" cy="40934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000" dirty="0" smtClean="0">
              <a:ln w="0"/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sz="2000" dirty="0" smtClean="0">
                <a:ln w="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Мой коллектив-надежная дружина,</a:t>
            </a:r>
          </a:p>
          <a:p>
            <a:pPr algn="ctr"/>
            <a:r>
              <a:rPr lang="ru-RU" sz="2000" dirty="0" smtClean="0">
                <a:ln w="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Мы ставим цель, </a:t>
            </a:r>
          </a:p>
          <a:p>
            <a:pPr algn="ctr"/>
            <a:r>
              <a:rPr lang="ru-RU" sz="2000" dirty="0" smtClean="0">
                <a:ln w="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идем к ее вершинам,</a:t>
            </a:r>
          </a:p>
          <a:p>
            <a:pPr algn="ctr"/>
            <a:r>
              <a:rPr lang="ru-RU" sz="2000" dirty="0" smtClean="0">
                <a:ln w="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Мы вместе воплощаем в жизнь </a:t>
            </a:r>
          </a:p>
          <a:p>
            <a:pPr algn="ctr"/>
            <a:r>
              <a:rPr lang="ru-RU" sz="2000" dirty="0" smtClean="0">
                <a:ln w="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проекты,</a:t>
            </a:r>
          </a:p>
          <a:p>
            <a:pPr algn="ctr"/>
            <a:r>
              <a:rPr lang="ru-RU" sz="2000" dirty="0" smtClean="0">
                <a:ln w="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Анализируем рабочие аспекты.</a:t>
            </a:r>
          </a:p>
          <a:p>
            <a:pPr algn="ctr"/>
            <a:r>
              <a:rPr lang="ru-RU" sz="2000" dirty="0" smtClean="0">
                <a:ln w="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 работе творческую жилку </a:t>
            </a:r>
          </a:p>
          <a:p>
            <a:pPr algn="ctr"/>
            <a:r>
              <a:rPr lang="ru-RU" sz="2000" dirty="0" smtClean="0">
                <a:ln w="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проявляем,</a:t>
            </a:r>
          </a:p>
          <a:p>
            <a:pPr algn="ctr"/>
            <a:r>
              <a:rPr lang="ru-RU" sz="2000" dirty="0" smtClean="0">
                <a:ln w="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 темам планы на </a:t>
            </a:r>
            <a:r>
              <a:rPr lang="ru-RU" sz="2000" dirty="0" smtClean="0">
                <a:ln w="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все</a:t>
            </a:r>
          </a:p>
          <a:p>
            <a:pPr algn="ctr"/>
            <a:r>
              <a:rPr lang="ru-RU" sz="2000" dirty="0" smtClean="0">
                <a:ln w="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группы </a:t>
            </a:r>
            <a:r>
              <a:rPr lang="ru-RU" sz="2000" dirty="0" smtClean="0">
                <a:ln w="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составляем!</a:t>
            </a:r>
          </a:p>
          <a:p>
            <a:pPr algn="ctr"/>
            <a:r>
              <a:rPr lang="ru-RU" sz="2000" dirty="0" smtClean="0">
                <a:ln w="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Сотрудники мои-завидные актеры,</a:t>
            </a:r>
          </a:p>
          <a:p>
            <a:pPr algn="ctr"/>
            <a:r>
              <a:rPr lang="ru-RU" sz="2000" dirty="0" smtClean="0">
                <a:ln w="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Поют, танцуют и играют роли!</a:t>
            </a:r>
            <a:endParaRPr lang="ru-RU" sz="2400" dirty="0">
              <a:ln w="0">
                <a:solidFill>
                  <a:srgbClr val="FF0000"/>
                </a:solidFill>
              </a:ln>
              <a:solidFill>
                <a:srgbClr val="C0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83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" y="387926"/>
            <a:ext cx="6248401" cy="5791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7936">
            <a:off x="6147817" y="467497"/>
            <a:ext cx="6035378" cy="50501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920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429491" y="401782"/>
            <a:ext cx="122058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i="1" dirty="0" smtClean="0">
                <a:ln w="0">
                  <a:solidFill>
                    <a:srgbClr val="3B3059">
                      <a:lumMod val="60000"/>
                      <a:lumOff val="40000"/>
                    </a:srgbClr>
                  </a:solidFill>
                </a:ln>
                <a:solidFill>
                  <a:srgbClr val="002A7E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МУЗЫКАЛЬНОЕ ОФОРМЛЕНИЕ ЗАЛА</a:t>
            </a:r>
            <a:endParaRPr lang="ru-RU" sz="7200" b="1" dirty="0">
              <a:ln w="0">
                <a:solidFill>
                  <a:srgbClr val="3B3059">
                    <a:lumMod val="60000"/>
                    <a:lumOff val="40000"/>
                  </a:srgbClr>
                </a:solidFill>
              </a:ln>
              <a:solidFill>
                <a:srgbClr val="002A7E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927" y="2549236"/>
            <a:ext cx="7523018" cy="33943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826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0" y="138545"/>
            <a:ext cx="4810991" cy="63730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208">
            <a:off x="4517163" y="407580"/>
            <a:ext cx="7488262" cy="37271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011">
            <a:off x="1913581" y="2671551"/>
            <a:ext cx="6133404" cy="37590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31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0700" y="393700"/>
            <a:ext cx="97039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ln w="9525">
                  <a:solidFill>
                    <a:srgbClr val="EA0000"/>
                  </a:solidFill>
                  <a:prstDash val="solid"/>
                </a:ln>
                <a:solidFill>
                  <a:srgbClr val="002A7E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ОБЩИЕ СВЕДЕНИЯ О ПЕДАГОГЕ</a:t>
            </a:r>
            <a:endParaRPr lang="ru-RU" sz="4400" b="1" i="1" dirty="0">
              <a:ln w="9525">
                <a:solidFill>
                  <a:srgbClr val="EA0000"/>
                </a:solidFill>
                <a:prstDash val="solid"/>
              </a:ln>
              <a:solidFill>
                <a:srgbClr val="002A7E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1164" y="1224697"/>
            <a:ext cx="802178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A7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Должность:</a:t>
            </a:r>
            <a:r>
              <a:rPr lang="ru-RU" sz="2800" b="0" dirty="0" smtClean="0">
                <a:solidFill>
                  <a:srgbClr val="002A7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1" dirty="0" smtClean="0">
                <a:solidFill>
                  <a:srgbClr val="002A7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 руководитель </a:t>
            </a:r>
          </a:p>
          <a:p>
            <a:endParaRPr lang="ru-RU" sz="2800" b="0" i="1" dirty="0" smtClean="0">
              <a:solidFill>
                <a:srgbClr val="002A7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002A7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Образование: </a:t>
            </a:r>
            <a:r>
              <a:rPr lang="ru-RU" sz="2800" b="0" i="1" dirty="0" smtClean="0">
                <a:solidFill>
                  <a:srgbClr val="002A7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высшее</a:t>
            </a:r>
          </a:p>
          <a:p>
            <a:endParaRPr lang="ru-RU" sz="2800" i="1" dirty="0" smtClean="0">
              <a:solidFill>
                <a:srgbClr val="002A7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п</a:t>
            </a:r>
            <a:r>
              <a:rPr lang="ru-RU" sz="2800" b="1" dirty="0" smtClean="0">
                <a:solidFill>
                  <a:srgbClr val="002A7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едагогический стаж работы: </a:t>
            </a:r>
            <a:r>
              <a:rPr lang="ru-RU" sz="2800" dirty="0" smtClean="0">
                <a:solidFill>
                  <a:srgbClr val="002A7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800" b="1" dirty="0" smtClean="0">
                <a:solidFill>
                  <a:srgbClr val="002A7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1" dirty="0" smtClean="0">
                <a:solidFill>
                  <a:srgbClr val="002A7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лет </a:t>
            </a:r>
          </a:p>
          <a:p>
            <a:endParaRPr lang="ru-RU" sz="2800" b="1" dirty="0" smtClean="0">
              <a:solidFill>
                <a:srgbClr val="002A7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002A7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Стаж в должности муз. руководителя: </a:t>
            </a:r>
            <a:r>
              <a:rPr lang="ru-RU" sz="2800" b="0" i="1" dirty="0" smtClean="0">
                <a:solidFill>
                  <a:srgbClr val="002A7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2013года</a:t>
            </a:r>
            <a:r>
              <a:rPr lang="ru-RU" sz="2800" b="1" dirty="0" smtClean="0">
                <a:solidFill>
                  <a:srgbClr val="002A7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1" dirty="0" smtClean="0">
                <a:solidFill>
                  <a:srgbClr val="002A7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ГБДОУ </a:t>
            </a:r>
            <a:r>
              <a:rPr lang="ru-RU" sz="2800" b="1" dirty="0" smtClean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</a:t>
            </a:r>
            <a:r>
              <a:rPr lang="ru-RU" sz="2800" b="1" dirty="0" smtClean="0">
                <a:solidFill>
                  <a:srgbClr val="002A7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№1 «Радость» </a:t>
            </a:r>
            <a:r>
              <a:rPr lang="ru-RU" sz="2800" b="1" dirty="0" err="1" smtClean="0">
                <a:solidFill>
                  <a:srgbClr val="002A7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с.Новый</a:t>
            </a:r>
            <a:r>
              <a:rPr lang="ru-RU" sz="2800" b="1" dirty="0" smtClean="0">
                <a:solidFill>
                  <a:srgbClr val="002A7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A7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Энгеной</a:t>
            </a:r>
            <a:r>
              <a:rPr lang="ru-RU" sz="2800" b="1" dirty="0" smtClean="0">
                <a:solidFill>
                  <a:srgbClr val="002A7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A7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Гудермесского</a:t>
            </a:r>
            <a:r>
              <a:rPr lang="ru-RU" sz="2800" b="1" dirty="0" smtClean="0">
                <a:solidFill>
                  <a:srgbClr val="002A7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района.</a:t>
            </a:r>
            <a:endParaRPr lang="ru-RU" sz="2800" b="1" dirty="0" smtClean="0">
              <a:solidFill>
                <a:srgbClr val="002A7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285" y="637309"/>
            <a:ext cx="3634740" cy="4988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064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92">
        <p:split orient="vert"/>
      </p:transition>
    </mc:Choice>
    <mc:Fallback xmlns="">
      <p:transition spd="slow" advTm="279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22618" y="1510145"/>
            <a:ext cx="786938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5400" b="1" i="1" dirty="0" smtClean="0">
              <a:ln w="0">
                <a:solidFill>
                  <a:srgbClr val="3B3059">
                    <a:lumMod val="60000"/>
                    <a:lumOff val="40000"/>
                  </a:srgbClr>
                </a:solidFill>
              </a:ln>
              <a:solidFill>
                <a:srgbClr val="002A7E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5400" b="1" i="1" dirty="0" smtClean="0">
                <a:ln w="0">
                  <a:solidFill>
                    <a:srgbClr val="3B3059">
                      <a:lumMod val="60000"/>
                      <a:lumOff val="40000"/>
                    </a:srgbClr>
                  </a:solidFill>
                </a:ln>
                <a:solidFill>
                  <a:srgbClr val="002A7E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ВНИМАНИЕ!!!</a:t>
            </a:r>
          </a:p>
          <a:p>
            <a:pPr algn="ctr"/>
            <a:endParaRPr lang="ru-RU" sz="5400" b="1" i="1" dirty="0">
              <a:ln w="0">
                <a:solidFill>
                  <a:srgbClr val="3B3059">
                    <a:lumMod val="60000"/>
                    <a:lumOff val="40000"/>
                  </a:srgbClr>
                </a:solidFill>
              </a:ln>
              <a:solidFill>
                <a:srgbClr val="002A7E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5400" b="1" dirty="0">
              <a:ln w="0">
                <a:solidFill>
                  <a:srgbClr val="3B3059">
                    <a:lumMod val="60000"/>
                    <a:lumOff val="40000"/>
                  </a:srgbClr>
                </a:solidFill>
              </a:ln>
              <a:solidFill>
                <a:srgbClr val="002A7E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17" y="235528"/>
            <a:ext cx="4447310" cy="63869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146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5600" y="393700"/>
            <a:ext cx="96647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n w="9525">
                  <a:solidFill>
                    <a:srgbClr val="EA0000"/>
                  </a:solidFill>
                  <a:prstDash val="solid"/>
                </a:ln>
                <a:solidFill>
                  <a:srgbClr val="002A7E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СВЕДЕНИЯ О ПРОФЕССИОНАЛЬНОМ БАЗОВОМ ОБРАЗОВАНИИ</a:t>
            </a:r>
            <a:endParaRPr lang="ru-RU" sz="2800" b="1" i="1" dirty="0">
              <a:ln w="9525">
                <a:solidFill>
                  <a:srgbClr val="EA0000"/>
                </a:solidFill>
                <a:prstDash val="solid"/>
              </a:ln>
              <a:solidFill>
                <a:srgbClr val="002A7E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7819" y="1347808"/>
            <a:ext cx="41563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о </a:t>
            </a:r>
          </a:p>
          <a:p>
            <a:pPr algn="ctr"/>
            <a:r>
              <a:rPr lang="ru-RU" sz="2800" b="1" dirty="0" smtClean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Высшем образовании</a:t>
            </a:r>
            <a:r>
              <a:rPr lang="ru-RU" sz="1400" b="1" dirty="0" smtClean="0"/>
              <a:t> </a:t>
            </a:r>
            <a:endParaRPr lang="ru-RU" sz="1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07819" y="1809929"/>
            <a:ext cx="415636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solidFill>
                <a:srgbClr val="002A7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solidFill>
                <a:srgbClr val="002A7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smtClean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Чеченский Государственный педагогический университет» 2018 г. Квалификация</a:t>
            </a:r>
            <a:r>
              <a:rPr lang="ru-RU" sz="2000" dirty="0" smtClean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«Музыкальный руководитель в ДОУ»</a:t>
            </a:r>
          </a:p>
          <a:p>
            <a:pPr algn="ctr"/>
            <a:r>
              <a:rPr lang="ru-RU" sz="2000" b="1" dirty="0" smtClean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специальности: </a:t>
            </a:r>
            <a:r>
              <a:rPr lang="ru-RU" sz="2000" dirty="0" smtClean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вокал</a:t>
            </a:r>
            <a:endParaRPr lang="ru-RU" sz="2000" i="1" dirty="0">
              <a:solidFill>
                <a:srgbClr val="002A7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32701" y="87105"/>
            <a:ext cx="4267325" cy="67887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8527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10">
        <p:split orient="vert"/>
      </p:transition>
    </mc:Choice>
    <mc:Fallback xmlns="">
      <p:transition spd="slow" advTm="261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98324" y="692728"/>
            <a:ext cx="4087095" cy="511232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5598" y="-65809"/>
            <a:ext cx="4976965" cy="60475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1158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8692" y="369333"/>
            <a:ext cx="4918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002A7E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МОЙ</a:t>
            </a:r>
            <a:r>
              <a:rPr lang="ru-RU" sz="4400" b="1" i="1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002A7E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5400" b="1" i="1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002A7E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ДЕВИЗ</a:t>
            </a:r>
            <a:endParaRPr lang="ru-RU" sz="4400" b="1" i="1" dirty="0">
              <a:ln w="9525">
                <a:solidFill>
                  <a:srgbClr val="FF0000"/>
                </a:solidFill>
                <a:prstDash val="solid"/>
              </a:ln>
              <a:solidFill>
                <a:srgbClr val="002A7E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4649" y="1628508"/>
            <a:ext cx="510095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i="1" dirty="0" smtClean="0">
                <a:solidFill>
                  <a:srgbClr val="002A7E"/>
                </a:solidFill>
              </a:rPr>
              <a:t>«</a:t>
            </a:r>
            <a:r>
              <a:rPr lang="ru-RU" sz="3600" i="1" dirty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на работу, как на праздник,</a:t>
            </a:r>
            <a:r>
              <a:rPr lang="ru-RU" sz="3600" i="1" dirty="0" smtClean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i="1" dirty="0" smtClean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i="1" dirty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Иду, веселая, всегда!</a:t>
            </a:r>
            <a:r>
              <a:rPr lang="ru-RU" sz="3600" i="1" dirty="0" smtClean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i="1" dirty="0" smtClean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i="1" dirty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Я- музыкант, а это значит,</a:t>
            </a:r>
            <a:r>
              <a:rPr lang="ru-RU" sz="3600" i="1" dirty="0" smtClean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i="1" dirty="0" smtClean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i="1" dirty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Ждет песня добрая меня</a:t>
            </a:r>
            <a:r>
              <a:rPr lang="ru-RU" sz="3600" i="1" dirty="0" smtClean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!..</a:t>
            </a:r>
            <a:r>
              <a:rPr lang="ru-RU" sz="3600" b="1" i="1" dirty="0" smtClean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600" b="1" i="1" dirty="0">
              <a:solidFill>
                <a:srgbClr val="002A7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145" y="581891"/>
            <a:ext cx="6519790" cy="50169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972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80160" y="268367"/>
            <a:ext cx="10789920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«..</a:t>
            </a:r>
            <a:r>
              <a:rPr lang="ru-RU" sz="1600" i="1" dirty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 с тобою доверены</a:t>
            </a:r>
            <a:br>
              <a:rPr lang="ru-RU" sz="1600" i="1" dirty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Судьбы юные эти,</a:t>
            </a:r>
            <a:br>
              <a:rPr lang="ru-RU" sz="1600" i="1" dirty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Самых маленьких граждан</a:t>
            </a:r>
            <a:br>
              <a:rPr lang="ru-RU" sz="1600" i="1" dirty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земли.</a:t>
            </a:r>
            <a:br>
              <a:rPr lang="ru-RU" sz="1600" i="1" dirty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Пусть сады расцветают</a:t>
            </a:r>
            <a:br>
              <a:rPr lang="ru-RU" sz="1600" i="1" dirty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весенней планете,</a:t>
            </a:r>
            <a:br>
              <a:rPr lang="ru-RU" sz="1600" i="1" dirty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для мира и счастья </a:t>
            </a:r>
            <a:br>
              <a:rPr lang="ru-RU" sz="1600" i="1" dirty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дети росли</a:t>
            </a:r>
            <a:r>
              <a:rPr lang="ru-RU" sz="1600" i="1" dirty="0" smtClean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  <a:r>
              <a:rPr lang="ru-RU" sz="1600" i="1" dirty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i="1" dirty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i="1" dirty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помнят себя люди, всегда среди них был Учитель. «Чти Учителя, как Бога», - приказывал отец, отдавая сына в школу. Наставлению этому, хранящемуся в древнеегипетских папирусах более двух с половиной тысяч лет. В наше время учитель стал доступнее, </a:t>
            </a:r>
            <a:r>
              <a:rPr lang="ru-RU" sz="1600" i="1" dirty="0" err="1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земнее</a:t>
            </a:r>
            <a:r>
              <a:rPr lang="ru-RU" sz="1600" i="1" dirty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Профессия – менее престижной. Но не изменилось его призвание – сеять разумное, доброе, вечное.</a:t>
            </a:r>
            <a:br>
              <a:rPr lang="ru-RU" sz="1600" i="1" dirty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мнению </a:t>
            </a:r>
            <a:r>
              <a:rPr lang="ru-RU" sz="1600" i="1" dirty="0" err="1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К.Д.Ушинского</a:t>
            </a:r>
            <a:r>
              <a:rPr lang="ru-RU" sz="1600" i="1" dirty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педагогика – не наука, а искусство: самое сложное, высокое, самое необходимое; оно стремится к идеалу, вечно достигаемому и никогда вполне не постижимому: к идеалу совершенства человека</a:t>
            </a:r>
            <a:r>
              <a:rPr lang="ru-RU" sz="1600" i="1" dirty="0" smtClean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Наверно</a:t>
            </a:r>
            <a:r>
              <a:rPr lang="ru-RU" sz="1600" i="1" dirty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ради этого я спешу каждый день к малышам, ведь «...человек начинается с детского сада – в мир, распахнутый счастью, мы его поведём...», самые основы закладываются в раннем детстве – основы поведения, человеческих ценностей, стремления к познанию. Что день грядущий мне готовит, какая музыка зазвучит сегодня в моей судьбе? Музыка светлой радости и фантастического счастья, как у «солнечного» Моцарта или мелодия беззвучно льющихся слёз и страдающего сердца, как у Глинки, а может быть, симфония мужества, огня и победы, как у Бетховена.</a:t>
            </a:r>
            <a:br>
              <a:rPr lang="ru-RU" sz="1600" i="1" dirty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 с рождения была в нашем доме. </a:t>
            </a:r>
            <a:r>
              <a:rPr lang="ru-RU" sz="1600" i="1" dirty="0" err="1" smtClean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Мамап</a:t>
            </a:r>
            <a:r>
              <a:rPr lang="ru-RU" sz="1600" i="1" dirty="0" smtClean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-музыкант</a:t>
            </a:r>
            <a:r>
              <a:rPr lang="ru-RU" sz="1600" i="1" dirty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ru-RU" sz="1600" i="1" dirty="0" smtClean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(преподаватель музыки со стажем 40 лет) </a:t>
            </a:r>
            <a:r>
              <a:rPr lang="ru-RU" sz="1600" i="1" dirty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</a:t>
            </a:r>
            <a:r>
              <a:rPr lang="ru-RU" sz="1600" i="1" dirty="0" smtClean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была </a:t>
            </a:r>
            <a:r>
              <a:rPr lang="ru-RU" sz="1600" i="1" dirty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объектом для подражания!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924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88720" y="865227"/>
            <a:ext cx="100177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 стала важной частью моей жизни. Она завораживала меня и притягивала, она касалась самых невидимых струн моей души, и тогда музыка души становилась танцем, движения которого таятся где-то внутри и идут изнутри.</a:t>
            </a:r>
            <a:br>
              <a:rPr lang="ru-RU" sz="1600" i="1" dirty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i="1" dirty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 smtClean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«Музыканты </a:t>
            </a:r>
            <a:r>
              <a:rPr lang="ru-RU" sz="1600" i="1" dirty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слово</a:t>
            </a:r>
            <a:br>
              <a:rPr lang="ru-RU" sz="1600" i="1" dirty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Лаской светится сердечной.</a:t>
            </a:r>
            <a:br>
              <a:rPr lang="ru-RU" sz="1600" i="1" dirty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Детству мы служить готовы</a:t>
            </a:r>
            <a:br>
              <a:rPr lang="ru-RU" sz="1600" i="1" dirty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Бескорыстно, бесконечно.</a:t>
            </a:r>
            <a:br>
              <a:rPr lang="ru-RU" sz="1600" i="1" dirty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наши ребятишки.</a:t>
            </a:r>
            <a:br>
              <a:rPr lang="ru-RU" sz="1600" i="1" dirty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 в мире светлом самом,</a:t>
            </a:r>
            <a:br>
              <a:rPr lang="ru-RU" sz="1600" i="1" dirty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девчонки и мальчишки</a:t>
            </a:r>
            <a:br>
              <a:rPr lang="ru-RU" sz="1600" i="1" dirty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нам тянулись, словно к мамам</a:t>
            </a:r>
            <a:r>
              <a:rPr lang="ru-RU" sz="1600" i="1" dirty="0" smtClean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  <a:r>
              <a:rPr lang="ru-RU" sz="1600" i="1" dirty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i="1" dirty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i="1" dirty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solidFill>
                  <a:srgbClr val="002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Жизнь большинства моих воспитанников не будет связана с музыкой как с профессией. В каждом их них разовьются те способности, которыми наградила мудрая природа. Но я верю, что в их душах всегда будет звучать музыка, не ожесточатся маленькие сердца и будут всё больше и больше открываться для милосердия, добра, любви. Ведь душа человеческая тянется к совершенству и красоте, идеалу и благодати – бесконечной, мудрой, вечной Музыке, от которой так хочется жить.</a:t>
            </a:r>
          </a:p>
        </p:txBody>
      </p:sp>
    </p:spTree>
    <p:extLst>
      <p:ext uri="{BB962C8B-B14F-4D97-AF65-F5344CB8AC3E}">
        <p14:creationId xmlns:p14="http://schemas.microsoft.com/office/powerpoint/2010/main" val="117294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68400" y="265610"/>
            <a:ext cx="8788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400" b="1" i="1" u="none" strike="noStrike" kern="0" normalizeH="0" baseline="0" noProof="0" dirty="0" smtClean="0">
                <a:ln w="9525">
                  <a:solidFill>
                    <a:srgbClr val="EA0000"/>
                  </a:solidFill>
                  <a:prstDash val="solid"/>
                </a:ln>
                <a:solidFill>
                  <a:srgbClr val="002A7E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Повышение квалификации</a:t>
            </a:r>
            <a:endParaRPr kumimoji="0" lang="ru-RU" sz="2400" b="1" i="1" u="none" strike="noStrike" kern="0" normalizeH="0" baseline="0" noProof="0" dirty="0" smtClean="0">
              <a:ln w="9525">
                <a:solidFill>
                  <a:srgbClr val="EA0000"/>
                </a:solidFill>
                <a:prstDash val="solid"/>
              </a:ln>
              <a:solidFill>
                <a:srgbClr val="002A7E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uLnTx/>
              <a:uFillTx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7808" y="-303625"/>
            <a:ext cx="4976965" cy="66632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848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25782" y="180109"/>
            <a:ext cx="6008609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4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                Грамоты</a:t>
            </a:r>
            <a:r>
              <a:rPr lang="ru-RU" sz="4400" b="1" i="1" dirty="0" smtClean="0">
                <a:solidFill>
                  <a:srgbClr val="002A7E"/>
                </a:solidFill>
              </a:rPr>
              <a:t> </a:t>
            </a:r>
            <a:endParaRPr lang="ru-RU" sz="4400" b="1" i="1" dirty="0">
              <a:solidFill>
                <a:srgbClr val="002A7E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794" y="734292"/>
            <a:ext cx="3920837" cy="5389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391" y="408413"/>
            <a:ext cx="3582991" cy="5008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94" y="484909"/>
            <a:ext cx="3505200" cy="4932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767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Ион (конференц-зал)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Ион (конференц-зал)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 (конференц-зал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515</TotalTime>
  <Words>299</Words>
  <Application>Microsoft Office PowerPoint</Application>
  <PresentationFormat>Широкоэкранный</PresentationFormat>
  <Paragraphs>78</Paragraphs>
  <Slides>20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  <vt:variant>
        <vt:lpstr>Произвольные показы</vt:lpstr>
      </vt:variant>
      <vt:variant>
        <vt:i4>1</vt:i4>
      </vt:variant>
    </vt:vector>
  </HeadingPairs>
  <TitlesOfParts>
    <vt:vector size="28" baseType="lpstr">
      <vt:lpstr>Arial</vt:lpstr>
      <vt:lpstr>Calibri</vt:lpstr>
      <vt:lpstr>Century Gothic</vt:lpstr>
      <vt:lpstr>Georgia</vt:lpstr>
      <vt:lpstr>Times New Roman</vt:lpstr>
      <vt:lpstr>Wingdings 3</vt:lpstr>
      <vt:lpstr>Ион (конференц-зал)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Произвольный показ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Надежда Губайдуллина</dc:creator>
  <cp:lastModifiedBy>Пользователь Windows</cp:lastModifiedBy>
  <cp:revision>52</cp:revision>
  <dcterms:created xsi:type="dcterms:W3CDTF">2018-10-17T08:13:20Z</dcterms:created>
  <dcterms:modified xsi:type="dcterms:W3CDTF">2022-02-10T07:31:35Z</dcterms:modified>
</cp:coreProperties>
</file>