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2" r:id="rId1"/>
  </p:sldMasterIdLst>
  <p:notesMasterIdLst>
    <p:notesMasterId r:id="rId31"/>
  </p:notesMasterIdLst>
  <p:sldIdLst>
    <p:sldId id="256" r:id="rId2"/>
    <p:sldId id="257" r:id="rId3"/>
    <p:sldId id="258" r:id="rId4"/>
    <p:sldId id="259" r:id="rId5"/>
    <p:sldId id="260" r:id="rId6"/>
    <p:sldId id="261" r:id="rId7"/>
    <p:sldId id="262" r:id="rId8"/>
    <p:sldId id="263" r:id="rId9"/>
    <p:sldId id="266" r:id="rId10"/>
    <p:sldId id="267" r:id="rId11"/>
    <p:sldId id="268" r:id="rId12"/>
    <p:sldId id="269" r:id="rId13"/>
    <p:sldId id="270" r:id="rId14"/>
    <p:sldId id="273" r:id="rId15"/>
    <p:sldId id="286" r:id="rId16"/>
    <p:sldId id="271" r:id="rId17"/>
    <p:sldId id="272" r:id="rId18"/>
    <p:sldId id="275" r:id="rId19"/>
    <p:sldId id="274" r:id="rId20"/>
    <p:sldId id="276" r:id="rId21"/>
    <p:sldId id="277" r:id="rId22"/>
    <p:sldId id="278" r:id="rId23"/>
    <p:sldId id="279" r:id="rId24"/>
    <p:sldId id="280" r:id="rId25"/>
    <p:sldId id="281" r:id="rId26"/>
    <p:sldId id="283" r:id="rId27"/>
    <p:sldId id="284" r:id="rId28"/>
    <p:sldId id="285" r:id="rId29"/>
    <p:sldId id="282" r:id="rId3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18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4.jpg"/></Relationships>
</file>

<file path=ppt/diagrams/_rels/data2.xml.rels><?xml version="1.0" encoding="UTF-8" standalone="yes"?>
<Relationships xmlns="http://schemas.openxmlformats.org/package/2006/relationships"><Relationship Id="rId1" Type="http://schemas.openxmlformats.org/officeDocument/2006/relationships/image" Target="../media/image16.jpeg"/></Relationships>
</file>

<file path=ppt/diagrams/_rels/data3.xml.rels><?xml version="1.0" encoding="UTF-8" standalone="yes"?>
<Relationships xmlns="http://schemas.openxmlformats.org/package/2006/relationships"><Relationship Id="rId1" Type="http://schemas.openxmlformats.org/officeDocument/2006/relationships/image" Target="../media/image35.jpeg"/></Relationships>
</file>

<file path=ppt/diagrams/_rels/data4.xml.rels><?xml version="1.0" encoding="UTF-8" standalone="yes"?>
<Relationships xmlns="http://schemas.openxmlformats.org/package/2006/relationships"><Relationship Id="rId1" Type="http://schemas.openxmlformats.org/officeDocument/2006/relationships/image" Target="../media/image37.jpg"/></Relationships>
</file>

<file path=ppt/diagrams/_rels/data5.xml.rels><?xml version="1.0" encoding="UTF-8" standalone="yes"?>
<Relationships xmlns="http://schemas.openxmlformats.org/package/2006/relationships"><Relationship Id="rId1" Type="http://schemas.openxmlformats.org/officeDocument/2006/relationships/image" Target="../media/image61.jpeg"/></Relationships>
</file>

<file path=ppt/diagrams/_rels/data6.xml.rels><?xml version="1.0" encoding="UTF-8" standalone="yes"?>
<Relationships xmlns="http://schemas.openxmlformats.org/package/2006/relationships"><Relationship Id="rId1" Type="http://schemas.openxmlformats.org/officeDocument/2006/relationships/image" Target="../media/image6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D821A7-E31F-4AE9-AC6E-1A5A294AE2AB}" type="doc">
      <dgm:prSet loTypeId="urn:microsoft.com/office/officeart/2008/layout/AccentedPicture" loCatId="picture" qsTypeId="urn:microsoft.com/office/officeart/2005/8/quickstyle/simple1" qsCatId="simple" csTypeId="urn:microsoft.com/office/officeart/2005/8/colors/accent1_2" csCatId="accent1" phldr="1"/>
      <dgm:spPr/>
    </dgm:pt>
    <dgm:pt modelId="{C4C57877-D369-412C-8CD2-1A0157566DFF}">
      <dgm:prSet phldrT="[Текст]" phldr="1" custT="1"/>
      <dgm:spPr/>
      <dgm:t>
        <a:bodyPr/>
        <a:lstStyle/>
        <a:p>
          <a:endParaRPr lang="ru-RU" sz="100" dirty="0"/>
        </a:p>
      </dgm:t>
    </dgm:pt>
    <dgm:pt modelId="{2A62CC66-F42D-42FF-8D9C-8035B6DC3F8B}" type="parTrans" cxnId="{FB32DA53-441D-4283-987C-A2BF3A3176B0}">
      <dgm:prSet/>
      <dgm:spPr/>
      <dgm:t>
        <a:bodyPr/>
        <a:lstStyle/>
        <a:p>
          <a:endParaRPr lang="ru-RU"/>
        </a:p>
      </dgm:t>
    </dgm:pt>
    <dgm:pt modelId="{0A9D5957-DB4D-4B06-AFB7-1F86AE113E12}" type="sibTrans" cxnId="{FB32DA53-441D-4283-987C-A2BF3A3176B0}">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a:solidFill>
            <a:schemeClr val="accent6">
              <a:lumMod val="75000"/>
            </a:schemeClr>
          </a:solidFill>
        </a:ln>
        <a:effectLst>
          <a:glow rad="228600">
            <a:schemeClr val="accent2">
              <a:satMod val="175000"/>
              <a:alpha val="40000"/>
            </a:schemeClr>
          </a:glow>
          <a:softEdge rad="635000"/>
        </a:effectLst>
      </dgm:spPr>
      <dgm:t>
        <a:bodyPr/>
        <a:lstStyle/>
        <a:p>
          <a:endParaRPr lang="ru-RU"/>
        </a:p>
      </dgm:t>
    </dgm:pt>
    <dgm:pt modelId="{DA3A898B-6F82-4E34-8A54-D3D483285ECF}" type="pres">
      <dgm:prSet presAssocID="{49D821A7-E31F-4AE9-AC6E-1A5A294AE2AB}" presName="Name0" presStyleCnt="0">
        <dgm:presLayoutVars>
          <dgm:dir/>
        </dgm:presLayoutVars>
      </dgm:prSet>
      <dgm:spPr/>
    </dgm:pt>
    <dgm:pt modelId="{52F986A9-96CF-45BF-80B8-1A0B7CF3DDFB}" type="pres">
      <dgm:prSet presAssocID="{0A9D5957-DB4D-4B06-AFB7-1F86AE113E12}" presName="picture_1" presStyleLbl="bgImgPlace1" presStyleIdx="0" presStyleCnt="1"/>
      <dgm:spPr/>
      <dgm:t>
        <a:bodyPr/>
        <a:lstStyle/>
        <a:p>
          <a:endParaRPr lang="ru-RU"/>
        </a:p>
      </dgm:t>
    </dgm:pt>
    <dgm:pt modelId="{5D5D556D-E4AD-4713-B2E2-D710DDD46268}" type="pres">
      <dgm:prSet presAssocID="{C4C57877-D369-412C-8CD2-1A0157566DFF}" presName="text_1" presStyleLbl="node1" presStyleIdx="0" presStyleCnt="0" custFlipVert="0" custFlipHor="1" custScaleX="1317" custScaleY="3937">
        <dgm:presLayoutVars>
          <dgm:bulletEnabled val="1"/>
        </dgm:presLayoutVars>
      </dgm:prSet>
      <dgm:spPr/>
      <dgm:t>
        <a:bodyPr/>
        <a:lstStyle/>
        <a:p>
          <a:endParaRPr lang="ru-RU"/>
        </a:p>
      </dgm:t>
    </dgm:pt>
    <dgm:pt modelId="{9794AD7E-67E0-4046-BD2A-D7E63B20B032}" type="pres">
      <dgm:prSet presAssocID="{49D821A7-E31F-4AE9-AC6E-1A5A294AE2AB}" presName="maxNode" presStyleCnt="0"/>
      <dgm:spPr/>
    </dgm:pt>
    <dgm:pt modelId="{0615E648-D425-41A8-93B5-AA1B66F4C80A}" type="pres">
      <dgm:prSet presAssocID="{49D821A7-E31F-4AE9-AC6E-1A5A294AE2AB}" presName="Name33" presStyleCnt="0"/>
      <dgm:spPr/>
    </dgm:pt>
  </dgm:ptLst>
  <dgm:cxnLst>
    <dgm:cxn modelId="{3721B2CB-3D3A-48CC-AC25-FD3497A8618F}" type="presOf" srcId="{C4C57877-D369-412C-8CD2-1A0157566DFF}" destId="{5D5D556D-E4AD-4713-B2E2-D710DDD46268}" srcOrd="0" destOrd="0" presId="urn:microsoft.com/office/officeart/2008/layout/AccentedPicture"/>
    <dgm:cxn modelId="{BA621E34-0EE1-487C-BB5F-8CBE5C9169A2}" type="presOf" srcId="{49D821A7-E31F-4AE9-AC6E-1A5A294AE2AB}" destId="{DA3A898B-6F82-4E34-8A54-D3D483285ECF}" srcOrd="0" destOrd="0" presId="urn:microsoft.com/office/officeart/2008/layout/AccentedPicture"/>
    <dgm:cxn modelId="{FB32DA53-441D-4283-987C-A2BF3A3176B0}" srcId="{49D821A7-E31F-4AE9-AC6E-1A5A294AE2AB}" destId="{C4C57877-D369-412C-8CD2-1A0157566DFF}" srcOrd="0" destOrd="0" parTransId="{2A62CC66-F42D-42FF-8D9C-8035B6DC3F8B}" sibTransId="{0A9D5957-DB4D-4B06-AFB7-1F86AE113E12}"/>
    <dgm:cxn modelId="{6095459B-FC77-4710-A8D7-D24B43DEEC00}" type="presOf" srcId="{0A9D5957-DB4D-4B06-AFB7-1F86AE113E12}" destId="{52F986A9-96CF-45BF-80B8-1A0B7CF3DDFB}" srcOrd="0" destOrd="0" presId="urn:microsoft.com/office/officeart/2008/layout/AccentedPicture"/>
    <dgm:cxn modelId="{BC13016A-8C80-4E19-BFF0-A371B94823A5}" type="presParOf" srcId="{DA3A898B-6F82-4E34-8A54-D3D483285ECF}" destId="{52F986A9-96CF-45BF-80B8-1A0B7CF3DDFB}" srcOrd="0" destOrd="0" presId="urn:microsoft.com/office/officeart/2008/layout/AccentedPicture"/>
    <dgm:cxn modelId="{A50FC909-9071-4671-B0EE-3D0932590538}" type="presParOf" srcId="{DA3A898B-6F82-4E34-8A54-D3D483285ECF}" destId="{5D5D556D-E4AD-4713-B2E2-D710DDD46268}" srcOrd="1" destOrd="0" presId="urn:microsoft.com/office/officeart/2008/layout/AccentedPicture"/>
    <dgm:cxn modelId="{D069FD49-AFB4-4C53-9E8E-8CAB33029835}" type="presParOf" srcId="{DA3A898B-6F82-4E34-8A54-D3D483285ECF}" destId="{9794AD7E-67E0-4046-BD2A-D7E63B20B032}" srcOrd="2" destOrd="0" presId="urn:microsoft.com/office/officeart/2008/layout/AccentedPicture"/>
    <dgm:cxn modelId="{FBC24F80-8BC9-442D-9705-FB01A195EED4}" type="presParOf" srcId="{9794AD7E-67E0-4046-BD2A-D7E63B20B032}" destId="{0615E648-D425-41A8-93B5-AA1B66F4C80A}" srcOrd="0" destOrd="0" presId="urn:microsoft.com/office/officeart/2008/layout/Accented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6E7138-3AAB-4D2A-A0A1-10C6842EC67B}"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0A307A40-80C0-4CD8-BC95-B86FE3BE0797}">
      <dgm:prSet phldrT="[Текст]" phldr="1" custT="1"/>
      <dgm:spPr/>
      <dgm:t>
        <a:bodyPr/>
        <a:lstStyle/>
        <a:p>
          <a:endParaRPr lang="ru-RU" sz="100" dirty="0"/>
        </a:p>
      </dgm:t>
    </dgm:pt>
    <dgm:pt modelId="{5C38CA70-12C6-48C0-AC55-BD59C7B8C643}" type="sibTrans" cxnId="{2B3594F9-158A-4815-9265-D19D59D747D0}">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2000" r="-22000"/>
          </a:stretch>
        </a:blipFill>
      </dgm:spPr>
      <dgm:t>
        <a:bodyPr/>
        <a:lstStyle/>
        <a:p>
          <a:endParaRPr lang="ru-RU"/>
        </a:p>
      </dgm:t>
    </dgm:pt>
    <dgm:pt modelId="{E415AAD9-86E6-4F4C-9727-76371E2D1AF1}" type="parTrans" cxnId="{2B3594F9-158A-4815-9265-D19D59D747D0}">
      <dgm:prSet/>
      <dgm:spPr/>
      <dgm:t>
        <a:bodyPr/>
        <a:lstStyle/>
        <a:p>
          <a:endParaRPr lang="ru-RU"/>
        </a:p>
      </dgm:t>
    </dgm:pt>
    <dgm:pt modelId="{99D7229A-BCCF-4655-8657-39A3136D9954}" type="pres">
      <dgm:prSet presAssocID="{976E7138-3AAB-4D2A-A0A1-10C6842EC67B}" presName="Name0" presStyleCnt="0">
        <dgm:presLayoutVars>
          <dgm:chMax val="7"/>
          <dgm:chPref val="7"/>
          <dgm:dir/>
        </dgm:presLayoutVars>
      </dgm:prSet>
      <dgm:spPr/>
    </dgm:pt>
    <dgm:pt modelId="{92A3AA7D-C6E1-4918-BFA0-FC2580D1D3FE}" type="pres">
      <dgm:prSet presAssocID="{976E7138-3AAB-4D2A-A0A1-10C6842EC67B}" presName="Name1" presStyleCnt="0"/>
      <dgm:spPr/>
    </dgm:pt>
    <dgm:pt modelId="{7FDA2021-DE5F-4701-ACA8-2B927317B621}" type="pres">
      <dgm:prSet presAssocID="{5C38CA70-12C6-48C0-AC55-BD59C7B8C643}" presName="picture_1" presStyleCnt="0"/>
      <dgm:spPr/>
    </dgm:pt>
    <dgm:pt modelId="{6DB7FA81-C27A-4B22-98E2-4A8DFA601E0D}" type="pres">
      <dgm:prSet presAssocID="{5C38CA70-12C6-48C0-AC55-BD59C7B8C643}" presName="pictureRepeatNode" presStyleLbl="alignImgPlace1" presStyleIdx="0" presStyleCnt="1" custScaleX="199253" custScaleY="164316" custLinFactY="-3158" custLinFactNeighborX="-1794" custLinFactNeighborY="-100000"/>
      <dgm:spPr/>
      <dgm:t>
        <a:bodyPr/>
        <a:lstStyle/>
        <a:p>
          <a:endParaRPr lang="ru-RU"/>
        </a:p>
      </dgm:t>
    </dgm:pt>
    <dgm:pt modelId="{C3A77E7C-7B20-4A93-999A-551FA9E4A935}" type="pres">
      <dgm:prSet presAssocID="{0A307A40-80C0-4CD8-BC95-B86FE3BE0797}" presName="text_1" presStyleLbl="node1" presStyleIdx="0" presStyleCnt="0" custFlipVert="1" custFlipHor="1" custScaleX="8702" custScaleY="22620">
        <dgm:presLayoutVars>
          <dgm:bulletEnabled val="1"/>
        </dgm:presLayoutVars>
      </dgm:prSet>
      <dgm:spPr/>
      <dgm:t>
        <a:bodyPr/>
        <a:lstStyle/>
        <a:p>
          <a:endParaRPr lang="ru-RU"/>
        </a:p>
      </dgm:t>
    </dgm:pt>
  </dgm:ptLst>
  <dgm:cxnLst>
    <dgm:cxn modelId="{AFA6C8FA-5390-401F-A6AF-EF141D3C39A9}" type="presOf" srcId="{976E7138-3AAB-4D2A-A0A1-10C6842EC67B}" destId="{99D7229A-BCCF-4655-8657-39A3136D9954}" srcOrd="0" destOrd="0" presId="urn:microsoft.com/office/officeart/2008/layout/CircularPictureCallout"/>
    <dgm:cxn modelId="{2B3594F9-158A-4815-9265-D19D59D747D0}" srcId="{976E7138-3AAB-4D2A-A0A1-10C6842EC67B}" destId="{0A307A40-80C0-4CD8-BC95-B86FE3BE0797}" srcOrd="0" destOrd="0" parTransId="{E415AAD9-86E6-4F4C-9727-76371E2D1AF1}" sibTransId="{5C38CA70-12C6-48C0-AC55-BD59C7B8C643}"/>
    <dgm:cxn modelId="{D8BBE4D4-3246-4F04-9637-22B6EDABB4AE}" type="presOf" srcId="{5C38CA70-12C6-48C0-AC55-BD59C7B8C643}" destId="{6DB7FA81-C27A-4B22-98E2-4A8DFA601E0D}" srcOrd="0" destOrd="0" presId="urn:microsoft.com/office/officeart/2008/layout/CircularPictureCallout"/>
    <dgm:cxn modelId="{BCA55262-EDED-4AA4-8398-C27137B39A76}" type="presOf" srcId="{0A307A40-80C0-4CD8-BC95-B86FE3BE0797}" destId="{C3A77E7C-7B20-4A93-999A-551FA9E4A935}" srcOrd="0" destOrd="0" presId="urn:microsoft.com/office/officeart/2008/layout/CircularPictureCallout"/>
    <dgm:cxn modelId="{02D0DA14-82A1-49D8-8CF0-193F3776EB67}" type="presParOf" srcId="{99D7229A-BCCF-4655-8657-39A3136D9954}" destId="{92A3AA7D-C6E1-4918-BFA0-FC2580D1D3FE}" srcOrd="0" destOrd="0" presId="urn:microsoft.com/office/officeart/2008/layout/CircularPictureCallout"/>
    <dgm:cxn modelId="{84C7F616-B953-4ED3-92A0-C3D46BD43779}" type="presParOf" srcId="{92A3AA7D-C6E1-4918-BFA0-FC2580D1D3FE}" destId="{7FDA2021-DE5F-4701-ACA8-2B927317B621}" srcOrd="0" destOrd="0" presId="urn:microsoft.com/office/officeart/2008/layout/CircularPictureCallout"/>
    <dgm:cxn modelId="{367800D7-E047-4DC8-BBAD-BE9ACD920196}" type="presParOf" srcId="{7FDA2021-DE5F-4701-ACA8-2B927317B621}" destId="{6DB7FA81-C27A-4B22-98E2-4A8DFA601E0D}" srcOrd="0" destOrd="0" presId="urn:microsoft.com/office/officeart/2008/layout/CircularPictureCallout"/>
    <dgm:cxn modelId="{CAE8C506-8E57-4C27-8BAC-59B3199167A2}" type="presParOf" srcId="{92A3AA7D-C6E1-4918-BFA0-FC2580D1D3FE}" destId="{C3A77E7C-7B20-4A93-999A-551FA9E4A935}" srcOrd="1" destOrd="0" presId="urn:microsoft.com/office/officeart/2008/layout/CircularPictureCallou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EE3033-CE47-436A-8E73-217ED7438089}" type="doc">
      <dgm:prSet loTypeId="urn:microsoft.com/office/officeart/2008/layout/CircularPictureCallout" loCatId="picture" qsTypeId="urn:microsoft.com/office/officeart/2005/8/quickstyle/simple5" qsCatId="simple" csTypeId="urn:microsoft.com/office/officeart/2005/8/colors/accent1_2" csCatId="accent1" phldr="1"/>
      <dgm:spPr/>
    </dgm:pt>
    <dgm:pt modelId="{2FBF0545-EE28-41C5-A46E-54D98C3000E1}">
      <dgm:prSet phldrT="[Текст]" phldr="1" custT="1"/>
      <dgm:spPr/>
      <dgm:t>
        <a:bodyPr/>
        <a:lstStyle/>
        <a:p>
          <a:endParaRPr lang="ru-RU" sz="100" dirty="0"/>
        </a:p>
      </dgm:t>
    </dgm:pt>
    <dgm:pt modelId="{56D584E9-4088-4B7A-9F84-181BA4D0DBE5}" type="parTrans" cxnId="{908C116C-BD28-48EB-B649-88EF87B29458}">
      <dgm:prSet/>
      <dgm:spPr/>
      <dgm:t>
        <a:bodyPr/>
        <a:lstStyle/>
        <a:p>
          <a:endParaRPr lang="ru-RU"/>
        </a:p>
      </dgm:t>
    </dgm:pt>
    <dgm:pt modelId="{A4C845A4-B6D7-4994-BB16-853F630C4FF0}" type="sibTrans" cxnId="{908C116C-BD28-48EB-B649-88EF87B29458}">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effectLst>
          <a:glow rad="228600">
            <a:schemeClr val="accent6">
              <a:satMod val="175000"/>
              <a:alpha val="40000"/>
            </a:schemeClr>
          </a:glow>
        </a:effectLst>
        <a:scene3d>
          <a:camera prst="orthographicFront">
            <a:rot lat="0" lon="0" rev="0"/>
          </a:camera>
          <a:lightRig rig="threePt" dir="tl"/>
        </a:scene3d>
        <a:sp3d prstMaterial="plastic">
          <a:bevelT/>
        </a:sp3d>
      </dgm:spPr>
      <dgm:t>
        <a:bodyPr/>
        <a:lstStyle/>
        <a:p>
          <a:endParaRPr lang="ru-RU"/>
        </a:p>
      </dgm:t>
    </dgm:pt>
    <dgm:pt modelId="{1A8FB2E6-7DBF-42D5-8607-36315D7D4EC6}" type="pres">
      <dgm:prSet presAssocID="{DCEE3033-CE47-436A-8E73-217ED7438089}" presName="Name0" presStyleCnt="0">
        <dgm:presLayoutVars>
          <dgm:chMax val="7"/>
          <dgm:chPref val="7"/>
          <dgm:dir/>
        </dgm:presLayoutVars>
      </dgm:prSet>
      <dgm:spPr/>
    </dgm:pt>
    <dgm:pt modelId="{485D1DEC-C059-47C3-9083-6BE603A8F79C}" type="pres">
      <dgm:prSet presAssocID="{DCEE3033-CE47-436A-8E73-217ED7438089}" presName="Name1" presStyleCnt="0"/>
      <dgm:spPr/>
    </dgm:pt>
    <dgm:pt modelId="{7D8C9715-691C-4E4C-A72E-2ABA3B72E088}" type="pres">
      <dgm:prSet presAssocID="{A4C845A4-B6D7-4994-BB16-853F630C4FF0}" presName="picture_1" presStyleCnt="0"/>
      <dgm:spPr/>
    </dgm:pt>
    <dgm:pt modelId="{94F11782-4140-4546-A8CF-EB6BCF7D0847}" type="pres">
      <dgm:prSet presAssocID="{A4C845A4-B6D7-4994-BB16-853F630C4FF0}" presName="pictureRepeatNode" presStyleLbl="alignImgPlace1" presStyleIdx="0" presStyleCnt="1" custScaleX="150956" custScaleY="115891" custLinFactNeighborX="-3552" custLinFactNeighborY="-3101"/>
      <dgm:spPr/>
      <dgm:t>
        <a:bodyPr/>
        <a:lstStyle/>
        <a:p>
          <a:endParaRPr lang="ru-RU"/>
        </a:p>
      </dgm:t>
    </dgm:pt>
    <dgm:pt modelId="{FAA186B1-11A9-40D7-8F6C-8255ABC9C295}" type="pres">
      <dgm:prSet presAssocID="{2FBF0545-EE28-41C5-A46E-54D98C3000E1}" presName="text_1" presStyleLbl="node1" presStyleIdx="0" presStyleCnt="0" custFlipHor="1" custScaleX="6056" custScaleY="9236" custLinFactNeighborY="-9396">
        <dgm:presLayoutVars>
          <dgm:bulletEnabled val="1"/>
        </dgm:presLayoutVars>
      </dgm:prSet>
      <dgm:spPr/>
      <dgm:t>
        <a:bodyPr/>
        <a:lstStyle/>
        <a:p>
          <a:endParaRPr lang="ru-RU"/>
        </a:p>
      </dgm:t>
    </dgm:pt>
  </dgm:ptLst>
  <dgm:cxnLst>
    <dgm:cxn modelId="{C3D9CD88-98D1-45E9-B3E4-FE45AF7002FF}" type="presOf" srcId="{2FBF0545-EE28-41C5-A46E-54D98C3000E1}" destId="{FAA186B1-11A9-40D7-8F6C-8255ABC9C295}" srcOrd="0" destOrd="0" presId="urn:microsoft.com/office/officeart/2008/layout/CircularPictureCallout"/>
    <dgm:cxn modelId="{908C116C-BD28-48EB-B649-88EF87B29458}" srcId="{DCEE3033-CE47-436A-8E73-217ED7438089}" destId="{2FBF0545-EE28-41C5-A46E-54D98C3000E1}" srcOrd="0" destOrd="0" parTransId="{56D584E9-4088-4B7A-9F84-181BA4D0DBE5}" sibTransId="{A4C845A4-B6D7-4994-BB16-853F630C4FF0}"/>
    <dgm:cxn modelId="{12D9824C-FF17-4DDA-B096-FEA8F1F818E1}" type="presOf" srcId="{DCEE3033-CE47-436A-8E73-217ED7438089}" destId="{1A8FB2E6-7DBF-42D5-8607-36315D7D4EC6}" srcOrd="0" destOrd="0" presId="urn:microsoft.com/office/officeart/2008/layout/CircularPictureCallout"/>
    <dgm:cxn modelId="{FAF502AE-72BC-4AF2-8F13-6D17FD935437}" type="presOf" srcId="{A4C845A4-B6D7-4994-BB16-853F630C4FF0}" destId="{94F11782-4140-4546-A8CF-EB6BCF7D0847}" srcOrd="0" destOrd="0" presId="urn:microsoft.com/office/officeart/2008/layout/CircularPictureCallout"/>
    <dgm:cxn modelId="{5F5C2D1E-21A0-44E5-8380-BA3FEEB3429E}" type="presParOf" srcId="{1A8FB2E6-7DBF-42D5-8607-36315D7D4EC6}" destId="{485D1DEC-C059-47C3-9083-6BE603A8F79C}" srcOrd="0" destOrd="0" presId="urn:microsoft.com/office/officeart/2008/layout/CircularPictureCallout"/>
    <dgm:cxn modelId="{DA5C80E6-66AD-403F-A4B3-DB31C35D1048}" type="presParOf" srcId="{485D1DEC-C059-47C3-9083-6BE603A8F79C}" destId="{7D8C9715-691C-4E4C-A72E-2ABA3B72E088}" srcOrd="0" destOrd="0" presId="urn:microsoft.com/office/officeart/2008/layout/CircularPictureCallout"/>
    <dgm:cxn modelId="{E99A143D-3604-4E07-8C47-429DBB1507F7}" type="presParOf" srcId="{7D8C9715-691C-4E4C-A72E-2ABA3B72E088}" destId="{94F11782-4140-4546-A8CF-EB6BCF7D0847}" srcOrd="0" destOrd="0" presId="urn:microsoft.com/office/officeart/2008/layout/CircularPictureCallout"/>
    <dgm:cxn modelId="{720CBAD3-1948-434F-A103-AB0C8A6362F7}" type="presParOf" srcId="{485D1DEC-C059-47C3-9083-6BE603A8F79C}" destId="{FAA186B1-11A9-40D7-8F6C-8255ABC9C295}" srcOrd="1"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A040E2-874F-466E-A6E5-07055D058B59}"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E047DD8C-9E50-44F0-8C98-22F2F18EFB54}">
      <dgm:prSet phldrT="[Текст]" phldr="1" custT="1"/>
      <dgm:spPr/>
      <dgm:t>
        <a:bodyPr/>
        <a:lstStyle/>
        <a:p>
          <a:endParaRPr lang="ru-RU" sz="100" dirty="0"/>
        </a:p>
      </dgm:t>
    </dgm:pt>
    <dgm:pt modelId="{E14DCEE4-E7FC-417E-BD96-EA9DD7513158}" type="parTrans" cxnId="{D3339AF6-EDC3-4C3B-B5C1-839ED9D598DE}">
      <dgm:prSet/>
      <dgm:spPr/>
      <dgm:t>
        <a:bodyPr/>
        <a:lstStyle/>
        <a:p>
          <a:endParaRPr lang="ru-RU"/>
        </a:p>
      </dgm:t>
    </dgm:pt>
    <dgm:pt modelId="{6880A017-1216-4622-8540-CAB16B33CB12}" type="sibTrans" cxnId="{D3339AF6-EDC3-4C3B-B5C1-839ED9D598DE}">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a:solidFill>
            <a:schemeClr val="accent5">
              <a:lumMod val="40000"/>
              <a:lumOff val="60000"/>
            </a:schemeClr>
          </a:solidFill>
        </a:ln>
        <a:effectLst>
          <a:glow rad="228600">
            <a:schemeClr val="accent5">
              <a:satMod val="175000"/>
              <a:alpha val="40000"/>
            </a:schemeClr>
          </a:glow>
        </a:effectLst>
      </dgm:spPr>
      <dgm:t>
        <a:bodyPr/>
        <a:lstStyle/>
        <a:p>
          <a:endParaRPr lang="ru-RU"/>
        </a:p>
      </dgm:t>
    </dgm:pt>
    <dgm:pt modelId="{AE0F0007-13E1-49FF-86CE-7A53AF6549F3}" type="pres">
      <dgm:prSet presAssocID="{88A040E2-874F-466E-A6E5-07055D058B59}" presName="Name0" presStyleCnt="0">
        <dgm:presLayoutVars>
          <dgm:chMax val="7"/>
          <dgm:chPref val="7"/>
          <dgm:dir/>
        </dgm:presLayoutVars>
      </dgm:prSet>
      <dgm:spPr/>
    </dgm:pt>
    <dgm:pt modelId="{381ED06A-913E-403B-9DC5-B6BF235DBCBF}" type="pres">
      <dgm:prSet presAssocID="{88A040E2-874F-466E-A6E5-07055D058B59}" presName="Name1" presStyleCnt="0"/>
      <dgm:spPr/>
    </dgm:pt>
    <dgm:pt modelId="{32A73BB2-130F-4A1A-BFD4-52B6BF5D901B}" type="pres">
      <dgm:prSet presAssocID="{6880A017-1216-4622-8540-CAB16B33CB12}" presName="picture_1" presStyleCnt="0"/>
      <dgm:spPr/>
    </dgm:pt>
    <dgm:pt modelId="{3D8B5BE6-11E7-4EDE-BE5A-2DCAC3B788A0}" type="pres">
      <dgm:prSet presAssocID="{6880A017-1216-4622-8540-CAB16B33CB12}" presName="pictureRepeatNode" presStyleLbl="alignImgPlace1" presStyleIdx="0" presStyleCnt="1" custScaleX="200000" custScaleY="113980" custLinFactNeighborX="-2191" custLinFactNeighborY="2962"/>
      <dgm:spPr/>
      <dgm:t>
        <a:bodyPr/>
        <a:lstStyle/>
        <a:p>
          <a:endParaRPr lang="ru-RU"/>
        </a:p>
      </dgm:t>
    </dgm:pt>
    <dgm:pt modelId="{5DC63AED-C1E5-41EA-A3BB-4A4175AEEE9C}" type="pres">
      <dgm:prSet presAssocID="{E047DD8C-9E50-44F0-8C98-22F2F18EFB54}" presName="text_1" presStyleLbl="node1" presStyleIdx="0" presStyleCnt="0" custFlipHor="1" custScaleX="5371" custScaleY="6547">
        <dgm:presLayoutVars>
          <dgm:bulletEnabled val="1"/>
        </dgm:presLayoutVars>
      </dgm:prSet>
      <dgm:spPr/>
      <dgm:t>
        <a:bodyPr/>
        <a:lstStyle/>
        <a:p>
          <a:endParaRPr lang="ru-RU"/>
        </a:p>
      </dgm:t>
    </dgm:pt>
  </dgm:ptLst>
  <dgm:cxnLst>
    <dgm:cxn modelId="{E3242CBF-16A4-4350-9BB2-C1ACFCBAEA56}" type="presOf" srcId="{E047DD8C-9E50-44F0-8C98-22F2F18EFB54}" destId="{5DC63AED-C1E5-41EA-A3BB-4A4175AEEE9C}" srcOrd="0" destOrd="0" presId="urn:microsoft.com/office/officeart/2008/layout/CircularPictureCallout"/>
    <dgm:cxn modelId="{D3339AF6-EDC3-4C3B-B5C1-839ED9D598DE}" srcId="{88A040E2-874F-466E-A6E5-07055D058B59}" destId="{E047DD8C-9E50-44F0-8C98-22F2F18EFB54}" srcOrd="0" destOrd="0" parTransId="{E14DCEE4-E7FC-417E-BD96-EA9DD7513158}" sibTransId="{6880A017-1216-4622-8540-CAB16B33CB12}"/>
    <dgm:cxn modelId="{A6A0D456-83E0-4C04-BD7F-EB535A9042E4}" type="presOf" srcId="{88A040E2-874F-466E-A6E5-07055D058B59}" destId="{AE0F0007-13E1-49FF-86CE-7A53AF6549F3}" srcOrd="0" destOrd="0" presId="urn:microsoft.com/office/officeart/2008/layout/CircularPictureCallout"/>
    <dgm:cxn modelId="{F4158E45-CD99-4A9E-9D1C-1EEBBCC1F453}" type="presOf" srcId="{6880A017-1216-4622-8540-CAB16B33CB12}" destId="{3D8B5BE6-11E7-4EDE-BE5A-2DCAC3B788A0}" srcOrd="0" destOrd="0" presId="urn:microsoft.com/office/officeart/2008/layout/CircularPictureCallout"/>
    <dgm:cxn modelId="{DE50BCBE-732D-4A75-B537-CDA46EE077CA}" type="presParOf" srcId="{AE0F0007-13E1-49FF-86CE-7A53AF6549F3}" destId="{381ED06A-913E-403B-9DC5-B6BF235DBCBF}" srcOrd="0" destOrd="0" presId="urn:microsoft.com/office/officeart/2008/layout/CircularPictureCallout"/>
    <dgm:cxn modelId="{2D449C48-B9FE-4559-9117-579E9F1097E0}" type="presParOf" srcId="{381ED06A-913E-403B-9DC5-B6BF235DBCBF}" destId="{32A73BB2-130F-4A1A-BFD4-52B6BF5D901B}" srcOrd="0" destOrd="0" presId="urn:microsoft.com/office/officeart/2008/layout/CircularPictureCallout"/>
    <dgm:cxn modelId="{F98E6540-BCB9-49C2-AC8E-082216B1D1DE}" type="presParOf" srcId="{32A73BB2-130F-4A1A-BFD4-52B6BF5D901B}" destId="{3D8B5BE6-11E7-4EDE-BE5A-2DCAC3B788A0}" srcOrd="0" destOrd="0" presId="urn:microsoft.com/office/officeart/2008/layout/CircularPictureCallout"/>
    <dgm:cxn modelId="{972B1C15-0B9A-40D4-A5B8-4C2F798C2B5F}" type="presParOf" srcId="{381ED06A-913E-403B-9DC5-B6BF235DBCBF}" destId="{5DC63AED-C1E5-41EA-A3BB-4A4175AEEE9C}" srcOrd="1" destOrd="0" presId="urn:microsoft.com/office/officeart/2008/layout/CircularPictureCallou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1AC3F7-CC98-4F44-9BDC-02F4FC7146F2}"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35EBAE30-E1DD-4B1D-AEDA-E692765E9016}">
      <dgm:prSet phldrT="[Текст]" phldr="1" custT="1"/>
      <dgm:spPr>
        <a:ln>
          <a:solidFill>
            <a:srgbClr val="00B050"/>
          </a:solidFill>
        </a:ln>
        <a:effectLst>
          <a:glow rad="101600">
            <a:srgbClr val="00B050">
              <a:alpha val="60000"/>
            </a:srgbClr>
          </a:glow>
        </a:effectLst>
      </dgm:spPr>
      <dgm:t>
        <a:bodyPr/>
        <a:lstStyle/>
        <a:p>
          <a:endParaRPr lang="ru-RU" sz="100" dirty="0"/>
        </a:p>
      </dgm:t>
    </dgm:pt>
    <dgm:pt modelId="{409AC0C6-1456-4136-B953-ECA78C1498BE}" type="parTrans" cxnId="{3DDE13DF-856A-436C-BCDE-3FD1A13A78DF}">
      <dgm:prSet/>
      <dgm:spPr/>
      <dgm:t>
        <a:bodyPr/>
        <a:lstStyle/>
        <a:p>
          <a:endParaRPr lang="ru-RU"/>
        </a:p>
      </dgm:t>
    </dgm:pt>
    <dgm:pt modelId="{28E81A71-AB5A-4B88-A037-C61CB6B3049E}" type="sibTrans" cxnId="{3DDE13DF-856A-436C-BCDE-3FD1A13A78DF}">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effectLst>
          <a:glow rad="101600">
            <a:srgbClr val="00B050">
              <a:alpha val="60000"/>
            </a:srgbClr>
          </a:glow>
        </a:effectLst>
      </dgm:spPr>
      <dgm:t>
        <a:bodyPr/>
        <a:lstStyle/>
        <a:p>
          <a:endParaRPr lang="ru-RU"/>
        </a:p>
      </dgm:t>
    </dgm:pt>
    <dgm:pt modelId="{F61FA6A0-6149-4DB3-88E1-B2248E01A18F}" type="pres">
      <dgm:prSet presAssocID="{F81AC3F7-CC98-4F44-9BDC-02F4FC7146F2}" presName="Name0" presStyleCnt="0">
        <dgm:presLayoutVars>
          <dgm:chMax val="7"/>
          <dgm:chPref val="7"/>
          <dgm:dir/>
        </dgm:presLayoutVars>
      </dgm:prSet>
      <dgm:spPr/>
    </dgm:pt>
    <dgm:pt modelId="{1BE3CA87-8D8D-4894-AF9D-10772643F19D}" type="pres">
      <dgm:prSet presAssocID="{F81AC3F7-CC98-4F44-9BDC-02F4FC7146F2}" presName="Name1" presStyleCnt="0"/>
      <dgm:spPr/>
    </dgm:pt>
    <dgm:pt modelId="{B139DF3E-65D0-4117-A2A9-78C37EA510AF}" type="pres">
      <dgm:prSet presAssocID="{28E81A71-AB5A-4B88-A037-C61CB6B3049E}" presName="picture_1" presStyleCnt="0"/>
      <dgm:spPr/>
    </dgm:pt>
    <dgm:pt modelId="{B3F494E5-A16D-4B2B-A521-AADD13DEB829}" type="pres">
      <dgm:prSet presAssocID="{28E81A71-AB5A-4B88-A037-C61CB6B3049E}" presName="pictureRepeatNode" presStyleLbl="alignImgPlace1" presStyleIdx="0" presStyleCnt="1" custScaleX="191614" custScaleY="159856" custLinFactNeighborX="-19400" custLinFactNeighborY="1599"/>
      <dgm:spPr/>
      <dgm:t>
        <a:bodyPr/>
        <a:lstStyle/>
        <a:p>
          <a:endParaRPr lang="ru-RU"/>
        </a:p>
      </dgm:t>
    </dgm:pt>
    <dgm:pt modelId="{C666CDC3-AACC-4091-AFC7-C8B885E36D65}" type="pres">
      <dgm:prSet presAssocID="{35EBAE30-E1DD-4B1D-AEDA-E692765E9016}" presName="text_1" presStyleLbl="node1" presStyleIdx="0" presStyleCnt="0" custFlipVert="1" custFlipHor="0" custScaleX="3476" custScaleY="24394">
        <dgm:presLayoutVars>
          <dgm:bulletEnabled val="1"/>
        </dgm:presLayoutVars>
      </dgm:prSet>
      <dgm:spPr/>
      <dgm:t>
        <a:bodyPr/>
        <a:lstStyle/>
        <a:p>
          <a:endParaRPr lang="ru-RU"/>
        </a:p>
      </dgm:t>
    </dgm:pt>
  </dgm:ptLst>
  <dgm:cxnLst>
    <dgm:cxn modelId="{D3F8EBDE-E1C5-415F-A6A0-101EF8A54E35}" type="presOf" srcId="{35EBAE30-E1DD-4B1D-AEDA-E692765E9016}" destId="{C666CDC3-AACC-4091-AFC7-C8B885E36D65}" srcOrd="0" destOrd="0" presId="urn:microsoft.com/office/officeart/2008/layout/CircularPictureCallout"/>
    <dgm:cxn modelId="{31875A0E-437A-4C3F-AAFD-D4FA4FD8C5D5}" type="presOf" srcId="{F81AC3F7-CC98-4F44-9BDC-02F4FC7146F2}" destId="{F61FA6A0-6149-4DB3-88E1-B2248E01A18F}" srcOrd="0" destOrd="0" presId="urn:microsoft.com/office/officeart/2008/layout/CircularPictureCallout"/>
    <dgm:cxn modelId="{78B08A9C-A86A-44BF-8358-BC6574487666}" type="presOf" srcId="{28E81A71-AB5A-4B88-A037-C61CB6B3049E}" destId="{B3F494E5-A16D-4B2B-A521-AADD13DEB829}" srcOrd="0" destOrd="0" presId="urn:microsoft.com/office/officeart/2008/layout/CircularPictureCallout"/>
    <dgm:cxn modelId="{3DDE13DF-856A-436C-BCDE-3FD1A13A78DF}" srcId="{F81AC3F7-CC98-4F44-9BDC-02F4FC7146F2}" destId="{35EBAE30-E1DD-4B1D-AEDA-E692765E9016}" srcOrd="0" destOrd="0" parTransId="{409AC0C6-1456-4136-B953-ECA78C1498BE}" sibTransId="{28E81A71-AB5A-4B88-A037-C61CB6B3049E}"/>
    <dgm:cxn modelId="{7D1B0A78-0102-4A5E-A928-45034A8026AE}" type="presParOf" srcId="{F61FA6A0-6149-4DB3-88E1-B2248E01A18F}" destId="{1BE3CA87-8D8D-4894-AF9D-10772643F19D}" srcOrd="0" destOrd="0" presId="urn:microsoft.com/office/officeart/2008/layout/CircularPictureCallout"/>
    <dgm:cxn modelId="{EF18D9B0-D019-4B0F-ADC9-096AA061732F}" type="presParOf" srcId="{1BE3CA87-8D8D-4894-AF9D-10772643F19D}" destId="{B139DF3E-65D0-4117-A2A9-78C37EA510AF}" srcOrd="0" destOrd="0" presId="urn:microsoft.com/office/officeart/2008/layout/CircularPictureCallout"/>
    <dgm:cxn modelId="{ABEECAC8-CE55-4086-84F9-6039B7FC3DC6}" type="presParOf" srcId="{B139DF3E-65D0-4117-A2A9-78C37EA510AF}" destId="{B3F494E5-A16D-4B2B-A521-AADD13DEB829}" srcOrd="0" destOrd="0" presId="urn:microsoft.com/office/officeart/2008/layout/CircularPictureCallout"/>
    <dgm:cxn modelId="{1516C158-522C-43A4-B0CF-E5BE7FBC4911}" type="presParOf" srcId="{1BE3CA87-8D8D-4894-AF9D-10772643F19D}" destId="{C666CDC3-AACC-4091-AFC7-C8B885E36D65}" srcOrd="1"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46D775C-ABD0-403E-A312-DA9A03388F4D}"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663AB9B9-5651-414C-B7C6-1FDB8F6A1795}">
      <dgm:prSet phldrT="[Текст]" phldr="1" custT="1"/>
      <dgm:spPr/>
      <dgm:t>
        <a:bodyPr/>
        <a:lstStyle/>
        <a:p>
          <a:endParaRPr lang="ru-RU" sz="100" dirty="0"/>
        </a:p>
      </dgm:t>
    </dgm:pt>
    <dgm:pt modelId="{C27922F9-EBF0-4F09-8969-84606B6026D7}" type="parTrans" cxnId="{5D8BEEA3-53C5-495A-90AD-F85A72F20BB7}">
      <dgm:prSet/>
      <dgm:spPr/>
      <dgm:t>
        <a:bodyPr/>
        <a:lstStyle/>
        <a:p>
          <a:endParaRPr lang="ru-RU"/>
        </a:p>
      </dgm:t>
    </dgm:pt>
    <dgm:pt modelId="{ED000731-5F78-4E73-A2D5-40D5EEEAD5A3}" type="sibTrans" cxnId="{5D8BEEA3-53C5-495A-90AD-F85A72F20BB7}">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13000" b="-13000"/>
          </a:stretch>
        </a:blipFill>
        <a:effectLst>
          <a:glow rad="228600">
            <a:schemeClr val="accent5">
              <a:satMod val="175000"/>
              <a:alpha val="40000"/>
            </a:schemeClr>
          </a:glow>
        </a:effectLst>
      </dgm:spPr>
      <dgm:t>
        <a:bodyPr/>
        <a:lstStyle/>
        <a:p>
          <a:endParaRPr lang="ru-RU"/>
        </a:p>
      </dgm:t>
    </dgm:pt>
    <dgm:pt modelId="{36E0FCD0-3D54-4A5F-8DE5-47234C73AE87}" type="pres">
      <dgm:prSet presAssocID="{546D775C-ABD0-403E-A312-DA9A03388F4D}" presName="Name0" presStyleCnt="0">
        <dgm:presLayoutVars>
          <dgm:chMax val="7"/>
          <dgm:chPref val="7"/>
          <dgm:dir/>
        </dgm:presLayoutVars>
      </dgm:prSet>
      <dgm:spPr/>
    </dgm:pt>
    <dgm:pt modelId="{758B0E40-F7E3-4459-9CDD-FFCB277F2F91}" type="pres">
      <dgm:prSet presAssocID="{546D775C-ABD0-403E-A312-DA9A03388F4D}" presName="Name1" presStyleCnt="0"/>
      <dgm:spPr/>
    </dgm:pt>
    <dgm:pt modelId="{7D783E06-7A6B-4392-BD97-1F2FE02D6D8B}" type="pres">
      <dgm:prSet presAssocID="{ED000731-5F78-4E73-A2D5-40D5EEEAD5A3}" presName="picture_1" presStyleCnt="0"/>
      <dgm:spPr/>
    </dgm:pt>
    <dgm:pt modelId="{7333EEFF-DEB1-419E-8505-3B2E04724B14}" type="pres">
      <dgm:prSet presAssocID="{ED000731-5F78-4E73-A2D5-40D5EEEAD5A3}" presName="pictureRepeatNode" presStyleLbl="alignImgPlace1" presStyleIdx="0" presStyleCnt="1" custScaleX="200000" custScaleY="116791" custLinFactNeighborX="3801" custLinFactNeighborY="8534"/>
      <dgm:spPr/>
      <dgm:t>
        <a:bodyPr/>
        <a:lstStyle/>
        <a:p>
          <a:endParaRPr lang="ru-RU"/>
        </a:p>
      </dgm:t>
    </dgm:pt>
    <dgm:pt modelId="{FBAFA943-8B5B-44DB-B550-7E7387E42701}" type="pres">
      <dgm:prSet presAssocID="{663AB9B9-5651-414C-B7C6-1FDB8F6A1795}" presName="text_1" presStyleLbl="node1" presStyleIdx="0" presStyleCnt="0" custFlipVert="1" custFlipHor="0" custScaleX="63962" custScaleY="13348">
        <dgm:presLayoutVars>
          <dgm:bulletEnabled val="1"/>
        </dgm:presLayoutVars>
      </dgm:prSet>
      <dgm:spPr/>
      <dgm:t>
        <a:bodyPr/>
        <a:lstStyle/>
        <a:p>
          <a:endParaRPr lang="ru-RU"/>
        </a:p>
      </dgm:t>
    </dgm:pt>
  </dgm:ptLst>
  <dgm:cxnLst>
    <dgm:cxn modelId="{9BBD083B-A2F6-4C01-9C9C-DABD98170BB8}" type="presOf" srcId="{ED000731-5F78-4E73-A2D5-40D5EEEAD5A3}" destId="{7333EEFF-DEB1-419E-8505-3B2E04724B14}" srcOrd="0" destOrd="0" presId="urn:microsoft.com/office/officeart/2008/layout/CircularPictureCallout"/>
    <dgm:cxn modelId="{5D8BEEA3-53C5-495A-90AD-F85A72F20BB7}" srcId="{546D775C-ABD0-403E-A312-DA9A03388F4D}" destId="{663AB9B9-5651-414C-B7C6-1FDB8F6A1795}" srcOrd="0" destOrd="0" parTransId="{C27922F9-EBF0-4F09-8969-84606B6026D7}" sibTransId="{ED000731-5F78-4E73-A2D5-40D5EEEAD5A3}"/>
    <dgm:cxn modelId="{AFC7875D-30FC-43F9-9DC1-7D92C8582F32}" type="presOf" srcId="{663AB9B9-5651-414C-B7C6-1FDB8F6A1795}" destId="{FBAFA943-8B5B-44DB-B550-7E7387E42701}" srcOrd="0" destOrd="0" presId="urn:microsoft.com/office/officeart/2008/layout/CircularPictureCallout"/>
    <dgm:cxn modelId="{C3995A96-41B9-47F0-81C1-292732DCC2EB}" type="presOf" srcId="{546D775C-ABD0-403E-A312-DA9A03388F4D}" destId="{36E0FCD0-3D54-4A5F-8DE5-47234C73AE87}" srcOrd="0" destOrd="0" presId="urn:microsoft.com/office/officeart/2008/layout/CircularPictureCallout"/>
    <dgm:cxn modelId="{C3434A1B-636A-40F9-8F83-CDBDB11AEAD5}" type="presParOf" srcId="{36E0FCD0-3D54-4A5F-8DE5-47234C73AE87}" destId="{758B0E40-F7E3-4459-9CDD-FFCB277F2F91}" srcOrd="0" destOrd="0" presId="urn:microsoft.com/office/officeart/2008/layout/CircularPictureCallout"/>
    <dgm:cxn modelId="{CB0D5E55-7E22-4F69-8F70-5593D482C6CA}" type="presParOf" srcId="{758B0E40-F7E3-4459-9CDD-FFCB277F2F91}" destId="{7D783E06-7A6B-4392-BD97-1F2FE02D6D8B}" srcOrd="0" destOrd="0" presId="urn:microsoft.com/office/officeart/2008/layout/CircularPictureCallout"/>
    <dgm:cxn modelId="{AE6CAA61-B662-4312-9F61-DAFE4B99EA9E}" type="presParOf" srcId="{7D783E06-7A6B-4392-BD97-1F2FE02D6D8B}" destId="{7333EEFF-DEB1-419E-8505-3B2E04724B14}" srcOrd="0" destOrd="0" presId="urn:microsoft.com/office/officeart/2008/layout/CircularPictureCallout"/>
    <dgm:cxn modelId="{0C19AFA0-1167-462C-8A23-4BF2B0379CBB}" type="presParOf" srcId="{758B0E40-F7E3-4459-9CDD-FFCB277F2F91}" destId="{FBAFA943-8B5B-44DB-B550-7E7387E42701}" srcOrd="1" destOrd="0" presId="urn:microsoft.com/office/officeart/2008/layout/CircularPictureCallou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715D01-A961-42B7-A958-7FD1DF2FC53E}" type="datetimeFigureOut">
              <a:rPr lang="ru-RU" smtClean="0"/>
              <a:t>15.03.2024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BA9F85-9AAC-4D33-AC05-E08C52F04D7B}" type="slidenum">
              <a:rPr lang="ru-RU" smtClean="0"/>
              <a:t>‹#›</a:t>
            </a:fld>
            <a:endParaRPr lang="ru-RU"/>
          </a:p>
        </p:txBody>
      </p:sp>
    </p:spTree>
    <p:extLst>
      <p:ext uri="{BB962C8B-B14F-4D97-AF65-F5344CB8AC3E}">
        <p14:creationId xmlns:p14="http://schemas.microsoft.com/office/powerpoint/2010/main" val="1232755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6BA9F85-9AAC-4D33-AC05-E08C52F04D7B}" type="slidenum">
              <a:rPr lang="ru-RU" smtClean="0"/>
              <a:t>1</a:t>
            </a:fld>
            <a:endParaRPr lang="ru-RU"/>
          </a:p>
        </p:txBody>
      </p:sp>
    </p:spTree>
    <p:extLst>
      <p:ext uri="{BB962C8B-B14F-4D97-AF65-F5344CB8AC3E}">
        <p14:creationId xmlns:p14="http://schemas.microsoft.com/office/powerpoint/2010/main" val="3772761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6BA9F85-9AAC-4D33-AC05-E08C52F04D7B}" type="slidenum">
              <a:rPr lang="ru-RU" smtClean="0"/>
              <a:t>10</a:t>
            </a:fld>
            <a:endParaRPr lang="ru-RU"/>
          </a:p>
        </p:txBody>
      </p:sp>
    </p:spTree>
    <p:extLst>
      <p:ext uri="{BB962C8B-B14F-4D97-AF65-F5344CB8AC3E}">
        <p14:creationId xmlns:p14="http://schemas.microsoft.com/office/powerpoint/2010/main" val="1631845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6BA9F85-9AAC-4D33-AC05-E08C52F04D7B}" type="slidenum">
              <a:rPr lang="ru-RU" smtClean="0"/>
              <a:t>13</a:t>
            </a:fld>
            <a:endParaRPr lang="ru-RU"/>
          </a:p>
        </p:txBody>
      </p:sp>
    </p:spTree>
    <p:extLst>
      <p:ext uri="{BB962C8B-B14F-4D97-AF65-F5344CB8AC3E}">
        <p14:creationId xmlns:p14="http://schemas.microsoft.com/office/powerpoint/2010/main" val="41448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DFDB97C0-086F-40D8-A795-ACB6FC2C3AB1}" type="datetimeFigureOut">
              <a:rPr lang="ru-RU" smtClean="0"/>
              <a:t>15.03.2024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CD3962B-A1A5-472B-9C32-6E35C2D94FBD}" type="slidenum">
              <a:rPr lang="ru-RU" smtClean="0"/>
              <a:t>‹#›</a:t>
            </a:fld>
            <a:endParaRPr lang="ru-RU"/>
          </a:p>
        </p:txBody>
      </p:sp>
    </p:spTree>
    <p:extLst>
      <p:ext uri="{BB962C8B-B14F-4D97-AF65-F5344CB8AC3E}">
        <p14:creationId xmlns:p14="http://schemas.microsoft.com/office/powerpoint/2010/main" val="1192600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FDB97C0-086F-40D8-A795-ACB6FC2C3AB1}" type="datetimeFigureOut">
              <a:rPr lang="ru-RU" smtClean="0"/>
              <a:t>15.03.2024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CD3962B-A1A5-472B-9C32-6E35C2D94FBD}" type="slidenum">
              <a:rPr lang="ru-RU" smtClean="0"/>
              <a:t>‹#›</a:t>
            </a:fld>
            <a:endParaRPr lang="ru-RU"/>
          </a:p>
        </p:txBody>
      </p:sp>
    </p:spTree>
    <p:extLst>
      <p:ext uri="{BB962C8B-B14F-4D97-AF65-F5344CB8AC3E}">
        <p14:creationId xmlns:p14="http://schemas.microsoft.com/office/powerpoint/2010/main" val="639045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FDB97C0-086F-40D8-A795-ACB6FC2C3AB1}" type="datetimeFigureOut">
              <a:rPr lang="ru-RU" smtClean="0"/>
              <a:t>15.03.2024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CD3962B-A1A5-472B-9C32-6E35C2D94FBD}"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56251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FDB97C0-086F-40D8-A795-ACB6FC2C3AB1}" type="datetimeFigureOut">
              <a:rPr lang="ru-RU" smtClean="0"/>
              <a:t>15.03.2024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CD3962B-A1A5-472B-9C32-6E35C2D94FBD}" type="slidenum">
              <a:rPr lang="ru-RU" smtClean="0"/>
              <a:t>‹#›</a:t>
            </a:fld>
            <a:endParaRPr lang="ru-RU"/>
          </a:p>
        </p:txBody>
      </p:sp>
    </p:spTree>
    <p:extLst>
      <p:ext uri="{BB962C8B-B14F-4D97-AF65-F5344CB8AC3E}">
        <p14:creationId xmlns:p14="http://schemas.microsoft.com/office/powerpoint/2010/main" val="4242027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FDB97C0-086F-40D8-A795-ACB6FC2C3AB1}" type="datetimeFigureOut">
              <a:rPr lang="ru-RU" smtClean="0"/>
              <a:t>15.03.2024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CD3962B-A1A5-472B-9C32-6E35C2D94FBD}"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06794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FDB97C0-086F-40D8-A795-ACB6FC2C3AB1}" type="datetimeFigureOut">
              <a:rPr lang="ru-RU" smtClean="0"/>
              <a:t>15.03.2024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CD3962B-A1A5-472B-9C32-6E35C2D94FBD}" type="slidenum">
              <a:rPr lang="ru-RU" smtClean="0"/>
              <a:t>‹#›</a:t>
            </a:fld>
            <a:endParaRPr lang="ru-RU"/>
          </a:p>
        </p:txBody>
      </p:sp>
    </p:spTree>
    <p:extLst>
      <p:ext uri="{BB962C8B-B14F-4D97-AF65-F5344CB8AC3E}">
        <p14:creationId xmlns:p14="http://schemas.microsoft.com/office/powerpoint/2010/main" val="3043599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FDB97C0-086F-40D8-A795-ACB6FC2C3AB1}" type="datetimeFigureOut">
              <a:rPr lang="ru-RU" smtClean="0"/>
              <a:t>15.03.2024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CD3962B-A1A5-472B-9C32-6E35C2D94FBD}" type="slidenum">
              <a:rPr lang="ru-RU" smtClean="0"/>
              <a:t>‹#›</a:t>
            </a:fld>
            <a:endParaRPr lang="ru-RU"/>
          </a:p>
        </p:txBody>
      </p:sp>
    </p:spTree>
    <p:extLst>
      <p:ext uri="{BB962C8B-B14F-4D97-AF65-F5344CB8AC3E}">
        <p14:creationId xmlns:p14="http://schemas.microsoft.com/office/powerpoint/2010/main" val="1526162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FDB97C0-086F-40D8-A795-ACB6FC2C3AB1}" type="datetimeFigureOut">
              <a:rPr lang="ru-RU" smtClean="0"/>
              <a:t>15.03.2024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CD3962B-A1A5-472B-9C32-6E35C2D94FBD}" type="slidenum">
              <a:rPr lang="ru-RU" smtClean="0"/>
              <a:t>‹#›</a:t>
            </a:fld>
            <a:endParaRPr lang="ru-RU"/>
          </a:p>
        </p:txBody>
      </p:sp>
    </p:spTree>
    <p:extLst>
      <p:ext uri="{BB962C8B-B14F-4D97-AF65-F5344CB8AC3E}">
        <p14:creationId xmlns:p14="http://schemas.microsoft.com/office/powerpoint/2010/main" val="3694761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FDB97C0-086F-40D8-A795-ACB6FC2C3AB1}" type="datetimeFigureOut">
              <a:rPr lang="ru-RU" smtClean="0"/>
              <a:t>15.03.2024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CD3962B-A1A5-472B-9C32-6E35C2D94FBD}" type="slidenum">
              <a:rPr lang="ru-RU" smtClean="0"/>
              <a:t>‹#›</a:t>
            </a:fld>
            <a:endParaRPr lang="ru-RU"/>
          </a:p>
        </p:txBody>
      </p:sp>
    </p:spTree>
    <p:extLst>
      <p:ext uri="{BB962C8B-B14F-4D97-AF65-F5344CB8AC3E}">
        <p14:creationId xmlns:p14="http://schemas.microsoft.com/office/powerpoint/2010/main" val="4215366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FDB97C0-086F-40D8-A795-ACB6FC2C3AB1}" type="datetimeFigureOut">
              <a:rPr lang="ru-RU" smtClean="0"/>
              <a:t>15.03.2024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CD3962B-A1A5-472B-9C32-6E35C2D94FBD}" type="slidenum">
              <a:rPr lang="ru-RU" smtClean="0"/>
              <a:t>‹#›</a:t>
            </a:fld>
            <a:endParaRPr lang="ru-RU"/>
          </a:p>
        </p:txBody>
      </p:sp>
    </p:spTree>
    <p:extLst>
      <p:ext uri="{BB962C8B-B14F-4D97-AF65-F5344CB8AC3E}">
        <p14:creationId xmlns:p14="http://schemas.microsoft.com/office/powerpoint/2010/main" val="3800143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DFDB97C0-086F-40D8-A795-ACB6FC2C3AB1}" type="datetimeFigureOut">
              <a:rPr lang="ru-RU" smtClean="0"/>
              <a:t>15.03.2024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CD3962B-A1A5-472B-9C32-6E35C2D94FBD}" type="slidenum">
              <a:rPr lang="ru-RU" smtClean="0"/>
              <a:t>‹#›</a:t>
            </a:fld>
            <a:endParaRPr lang="ru-RU"/>
          </a:p>
        </p:txBody>
      </p:sp>
    </p:spTree>
    <p:extLst>
      <p:ext uri="{BB962C8B-B14F-4D97-AF65-F5344CB8AC3E}">
        <p14:creationId xmlns:p14="http://schemas.microsoft.com/office/powerpoint/2010/main" val="3681584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DFDB97C0-086F-40D8-A795-ACB6FC2C3AB1}" type="datetimeFigureOut">
              <a:rPr lang="ru-RU" smtClean="0"/>
              <a:t>15.03.2024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CD3962B-A1A5-472B-9C32-6E35C2D94FBD}" type="slidenum">
              <a:rPr lang="ru-RU" smtClean="0"/>
              <a:t>‹#›</a:t>
            </a:fld>
            <a:endParaRPr lang="ru-RU"/>
          </a:p>
        </p:txBody>
      </p:sp>
    </p:spTree>
    <p:extLst>
      <p:ext uri="{BB962C8B-B14F-4D97-AF65-F5344CB8AC3E}">
        <p14:creationId xmlns:p14="http://schemas.microsoft.com/office/powerpoint/2010/main" val="152911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DFDB97C0-086F-40D8-A795-ACB6FC2C3AB1}" type="datetimeFigureOut">
              <a:rPr lang="ru-RU" smtClean="0"/>
              <a:t>15.03.2024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CD3962B-A1A5-472B-9C32-6E35C2D94FBD}" type="slidenum">
              <a:rPr lang="ru-RU" smtClean="0"/>
              <a:t>‹#›</a:t>
            </a:fld>
            <a:endParaRPr lang="ru-RU"/>
          </a:p>
        </p:txBody>
      </p:sp>
    </p:spTree>
    <p:extLst>
      <p:ext uri="{BB962C8B-B14F-4D97-AF65-F5344CB8AC3E}">
        <p14:creationId xmlns:p14="http://schemas.microsoft.com/office/powerpoint/2010/main" val="1271870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DB97C0-086F-40D8-A795-ACB6FC2C3AB1}" type="datetimeFigureOut">
              <a:rPr lang="ru-RU" smtClean="0"/>
              <a:t>15.03.2024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CD3962B-A1A5-472B-9C32-6E35C2D94FBD}" type="slidenum">
              <a:rPr lang="ru-RU" smtClean="0"/>
              <a:t>‹#›</a:t>
            </a:fld>
            <a:endParaRPr lang="ru-RU"/>
          </a:p>
        </p:txBody>
      </p:sp>
    </p:spTree>
    <p:extLst>
      <p:ext uri="{BB962C8B-B14F-4D97-AF65-F5344CB8AC3E}">
        <p14:creationId xmlns:p14="http://schemas.microsoft.com/office/powerpoint/2010/main" val="3935372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DFDB97C0-086F-40D8-A795-ACB6FC2C3AB1}" type="datetimeFigureOut">
              <a:rPr lang="ru-RU" smtClean="0"/>
              <a:t>15.03.2024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CD3962B-A1A5-472B-9C32-6E35C2D94FBD}" type="slidenum">
              <a:rPr lang="ru-RU" smtClean="0"/>
              <a:t>‹#›</a:t>
            </a:fld>
            <a:endParaRPr lang="ru-RU"/>
          </a:p>
        </p:txBody>
      </p:sp>
    </p:spTree>
    <p:extLst>
      <p:ext uri="{BB962C8B-B14F-4D97-AF65-F5344CB8AC3E}">
        <p14:creationId xmlns:p14="http://schemas.microsoft.com/office/powerpoint/2010/main" val="1888908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FDB97C0-086F-40D8-A795-ACB6FC2C3AB1}" type="datetimeFigureOut">
              <a:rPr lang="ru-RU" smtClean="0"/>
              <a:t>15.03.2024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CD3962B-A1A5-472B-9C32-6E35C2D94FBD}" type="slidenum">
              <a:rPr lang="ru-RU" smtClean="0"/>
              <a:t>‹#›</a:t>
            </a:fld>
            <a:endParaRPr lang="ru-RU"/>
          </a:p>
        </p:txBody>
      </p:sp>
    </p:spTree>
    <p:extLst>
      <p:ext uri="{BB962C8B-B14F-4D97-AF65-F5344CB8AC3E}">
        <p14:creationId xmlns:p14="http://schemas.microsoft.com/office/powerpoint/2010/main" val="1618442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FDB97C0-086F-40D8-A795-ACB6FC2C3AB1}" type="datetimeFigureOut">
              <a:rPr lang="ru-RU" smtClean="0"/>
              <a:t>15.03.2024</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9CD3962B-A1A5-472B-9C32-6E35C2D94FBD}" type="slidenum">
              <a:rPr lang="ru-RU" smtClean="0"/>
              <a:t>‹#›</a:t>
            </a:fld>
            <a:endParaRPr lang="ru-RU"/>
          </a:p>
        </p:txBody>
      </p:sp>
    </p:spTree>
    <p:extLst>
      <p:ext uri="{BB962C8B-B14F-4D97-AF65-F5344CB8AC3E}">
        <p14:creationId xmlns:p14="http://schemas.microsoft.com/office/powerpoint/2010/main" val="245713759"/>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0.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5.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0.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10.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0.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0.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6.jpeg"/><Relationship Id="rId13" Type="http://schemas.microsoft.com/office/2007/relationships/diagramDrawing" Target="../diagrams/drawing4.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Colors" Target="../diagrams/colors4.xml"/><Relationship Id="rId2" Type="http://schemas.openxmlformats.org/officeDocument/2006/relationships/image" Target="../media/image34.jpeg"/><Relationship Id="rId1" Type="http://schemas.openxmlformats.org/officeDocument/2006/relationships/slideLayout" Target="../slideLayouts/slideLayout10.xml"/><Relationship Id="rId6" Type="http://schemas.openxmlformats.org/officeDocument/2006/relationships/diagramColors" Target="../diagrams/colors3.xml"/><Relationship Id="rId11" Type="http://schemas.openxmlformats.org/officeDocument/2006/relationships/diagramQuickStyle" Target="../diagrams/quickStyle4.xml"/><Relationship Id="rId5" Type="http://schemas.openxmlformats.org/officeDocument/2006/relationships/diagramQuickStyle" Target="../diagrams/quickStyle3.xml"/><Relationship Id="rId10" Type="http://schemas.openxmlformats.org/officeDocument/2006/relationships/diagramLayout" Target="../diagrams/layout4.xml"/><Relationship Id="rId4" Type="http://schemas.openxmlformats.org/officeDocument/2006/relationships/diagramLayout" Target="../diagrams/layout3.xml"/><Relationship Id="rId9" Type="http://schemas.openxmlformats.org/officeDocument/2006/relationships/diagramData" Target="../diagrams/data4.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0.xml"/><Relationship Id="rId5" Type="http://schemas.openxmlformats.org/officeDocument/2006/relationships/image" Target="../media/image41.jp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0.xml"/><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0.xml"/><Relationship Id="rId5" Type="http://schemas.openxmlformats.org/officeDocument/2006/relationships/image" Target="../media/image48.jpg"/><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10.xml"/><Relationship Id="rId6" Type="http://schemas.openxmlformats.org/officeDocument/2006/relationships/image" Target="../media/image53.jpg"/><Relationship Id="rId5" Type="http://schemas.openxmlformats.org/officeDocument/2006/relationships/image" Target="../media/image52.jpe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0.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60.jpg"/><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63.jpeg"/></Relationships>
</file>

<file path=ppt/slides/_rels/slide2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5.jpg"/><Relationship Id="rId7" Type="http://schemas.openxmlformats.org/officeDocument/2006/relationships/diagramColors" Target="../diagrams/colors6.xml"/><Relationship Id="rId2" Type="http://schemas.openxmlformats.org/officeDocument/2006/relationships/image" Target="../media/image64.jpeg"/><Relationship Id="rId1" Type="http://schemas.openxmlformats.org/officeDocument/2006/relationships/slideLayout" Target="../slideLayouts/slideLayout10.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ctrTitle"/>
          </p:nvPr>
        </p:nvSpPr>
        <p:spPr>
          <a:xfrm>
            <a:off x="562708" y="365761"/>
            <a:ext cx="9397217" cy="5473064"/>
          </a:xfrm>
          <a:effectLst>
            <a:outerShdw blurRad="50800" dist="38100" dir="2700000" algn="tl" rotWithShape="0">
              <a:prstClr val="black">
                <a:alpha val="40000"/>
              </a:prstClr>
            </a:outerShdw>
            <a:softEdge rad="317500"/>
          </a:effectLst>
        </p:spPr>
        <p:style>
          <a:lnRef idx="1">
            <a:schemeClr val="accent1"/>
          </a:lnRef>
          <a:fillRef idx="2">
            <a:schemeClr val="accent1"/>
          </a:fillRef>
          <a:effectRef idx="1">
            <a:schemeClr val="accent1"/>
          </a:effectRef>
          <a:fontRef idx="minor">
            <a:schemeClr val="dk1"/>
          </a:fontRef>
        </p:style>
        <p:txBody>
          <a:bodyPr>
            <a:normAutofit/>
          </a:bodyPr>
          <a:lstStyle/>
          <a:p>
            <a:pPr algn="ctr" fontAlgn="base"/>
            <a:r>
              <a:rPr lang="ru-RU" sz="1400" b="1" smtClean="0"/>
              <a:t>Государственное </a:t>
            </a:r>
            <a:r>
              <a:rPr lang="ru-RU" sz="1400" b="1"/>
              <a:t>б</a:t>
            </a:r>
            <a:r>
              <a:rPr lang="ru-RU" sz="1400" b="1" smtClean="0"/>
              <a:t>юджетное </a:t>
            </a:r>
            <a:r>
              <a:rPr lang="ru-RU" sz="1400" b="1"/>
              <a:t>д</a:t>
            </a:r>
            <a:r>
              <a:rPr lang="ru-RU" sz="1400" b="1" smtClean="0"/>
              <a:t>ошкольное </a:t>
            </a:r>
            <a:r>
              <a:rPr lang="ru-RU" sz="1400" b="1" dirty="0"/>
              <a:t>о</a:t>
            </a:r>
            <a:r>
              <a:rPr lang="ru-RU" sz="1400" b="1" smtClean="0"/>
              <a:t>бразовательное</a:t>
            </a:r>
            <a:r>
              <a:rPr lang="ru-RU" sz="1400" b="1" smtClean="0"/>
              <a:t/>
            </a:r>
            <a:br>
              <a:rPr lang="ru-RU" sz="1400" b="1" smtClean="0"/>
            </a:br>
            <a:r>
              <a:rPr lang="ru-RU" sz="1400" b="1" smtClean="0"/>
              <a:t>учреждение </a:t>
            </a:r>
            <a:r>
              <a:rPr lang="ru-RU" sz="1400" b="1" dirty="0" smtClean="0"/>
              <a:t>«Детский сад №1 «Радость» </a:t>
            </a:r>
            <a:r>
              <a:rPr lang="ru-RU" sz="1400" b="1" dirty="0" err="1" smtClean="0"/>
              <a:t>с.Новый-Энгеной</a:t>
            </a:r>
            <a:r>
              <a:rPr lang="ru-RU" sz="1400" b="1" dirty="0" smtClean="0"/>
              <a:t/>
            </a:r>
            <a:br>
              <a:rPr lang="ru-RU" sz="1400" b="1" dirty="0" smtClean="0"/>
            </a:br>
            <a:r>
              <a:rPr lang="ru-RU" sz="1400" b="1" dirty="0" err="1" smtClean="0"/>
              <a:t>Гудермесского</a:t>
            </a:r>
            <a:r>
              <a:rPr lang="ru-RU" sz="1400" b="1" dirty="0" smtClean="0"/>
              <a:t> муниципального района»</a:t>
            </a:r>
            <a:br>
              <a:rPr lang="ru-RU" sz="1400" b="1" dirty="0" smtClean="0"/>
            </a:br>
            <a:r>
              <a:rPr lang="ru-RU" sz="1400" b="1" dirty="0" smtClean="0"/>
              <a:t>(ГБДОУ «Детский сад №1 «Радость»)</a:t>
            </a:r>
            <a:br>
              <a:rPr lang="ru-RU" sz="1400" b="1" dirty="0" smtClean="0"/>
            </a:br>
            <a:r>
              <a:rPr lang="ru-RU" sz="6000" dirty="0" smtClean="0">
                <a:effectLst>
                  <a:outerShdw blurRad="38100" dist="38100" dir="2700000" algn="tl">
                    <a:srgbClr val="000000">
                      <a:alpha val="43137"/>
                    </a:srgbClr>
                  </a:outerShdw>
                </a:effectLst>
                <a:latin typeface="Arial Black" panose="020B0A04020102020204" pitchFamily="34" charset="0"/>
              </a:rPr>
              <a:t>Интернет портфолио</a:t>
            </a:r>
            <a:r>
              <a:rPr lang="ru-RU" sz="6000" dirty="0" smtClean="0">
                <a:latin typeface="Arial Black" panose="020B0A04020102020204" pitchFamily="34" charset="0"/>
              </a:rPr>
              <a:t> </a:t>
            </a:r>
            <a:br>
              <a:rPr lang="ru-RU" sz="6000" dirty="0" smtClean="0">
                <a:latin typeface="Arial Black" panose="020B0A04020102020204" pitchFamily="34" charset="0"/>
              </a:rPr>
            </a:br>
            <a:r>
              <a:rPr lang="ru-RU" sz="6000" dirty="0" smtClean="0">
                <a:effectLst>
                  <a:outerShdw blurRad="38100" dist="38100" dir="2700000" algn="tl">
                    <a:srgbClr val="000000">
                      <a:alpha val="43137"/>
                    </a:srgbClr>
                  </a:outerShdw>
                </a:effectLst>
                <a:latin typeface="Arial Black" panose="020B0A04020102020204" pitchFamily="34" charset="0"/>
              </a:rPr>
              <a:t>воспитателя </a:t>
            </a:r>
            <a:r>
              <a:rPr lang="ru-RU" sz="8000" dirty="0" smtClean="0">
                <a:effectLst>
                  <a:outerShdw blurRad="38100" dist="38100" dir="2700000" algn="tl">
                    <a:srgbClr val="000000">
                      <a:alpha val="43137"/>
                    </a:srgbClr>
                  </a:outerShdw>
                </a:effectLst>
                <a:latin typeface="Arial Black" panose="020B0A04020102020204" pitchFamily="34" charset="0"/>
              </a:rPr>
              <a:t/>
            </a:r>
            <a:br>
              <a:rPr lang="ru-RU" sz="8000" dirty="0" smtClean="0">
                <a:effectLst>
                  <a:outerShdw blurRad="38100" dist="38100" dir="2700000" algn="tl">
                    <a:srgbClr val="000000">
                      <a:alpha val="43137"/>
                    </a:srgbClr>
                  </a:outerShdw>
                </a:effectLst>
                <a:latin typeface="Arial Black" panose="020B0A04020102020204" pitchFamily="34" charset="0"/>
              </a:rPr>
            </a:br>
            <a:r>
              <a:rPr lang="ru-RU" sz="4000" i="1" dirty="0" err="1" smtClean="0">
                <a:latin typeface="Bookman Old Style" panose="02050604050505020204" pitchFamily="18" charset="0"/>
              </a:rPr>
              <a:t>Саламхановой</a:t>
            </a:r>
            <a:r>
              <a:rPr lang="ru-RU" sz="4000" i="1" dirty="0" smtClean="0">
                <a:latin typeface="Bookman Old Style" panose="02050604050505020204" pitchFamily="18" charset="0"/>
              </a:rPr>
              <a:t> Медины </a:t>
            </a:r>
            <a:r>
              <a:rPr lang="ru-RU" sz="4000" i="1" dirty="0" err="1" smtClean="0">
                <a:latin typeface="Bookman Old Style" panose="02050604050505020204" pitchFamily="18" charset="0"/>
              </a:rPr>
              <a:t>Хусайновны</a:t>
            </a:r>
            <a:r>
              <a:rPr lang="ru-RU" sz="4000" i="1" dirty="0" smtClean="0">
                <a:latin typeface="Bookman Old Style" panose="02050604050505020204" pitchFamily="18" charset="0"/>
              </a:rPr>
              <a:t/>
            </a:r>
            <a:br>
              <a:rPr lang="ru-RU" sz="4000" i="1" dirty="0" smtClean="0">
                <a:latin typeface="Bookman Old Style" panose="02050604050505020204" pitchFamily="18" charset="0"/>
              </a:rPr>
            </a:br>
            <a:r>
              <a:rPr lang="ru-RU" sz="4000" i="1" dirty="0" smtClean="0">
                <a:latin typeface="Bookman Old Style" panose="02050604050505020204" pitchFamily="18" charset="0"/>
              </a:rPr>
              <a:t/>
            </a:r>
            <a:br>
              <a:rPr lang="ru-RU" sz="4000" i="1" dirty="0" smtClean="0">
                <a:latin typeface="Bookman Old Style" panose="02050604050505020204" pitchFamily="18" charset="0"/>
              </a:rPr>
            </a:br>
            <a:endParaRPr lang="ru-RU" sz="4000" i="1" dirty="0">
              <a:latin typeface="Bookman Old Style" panose="02050604050505020204" pitchFamily="18" charset="0"/>
            </a:endParaRPr>
          </a:p>
        </p:txBody>
      </p:sp>
      <p:sp>
        <p:nvSpPr>
          <p:cNvPr id="3" name="Подзаголовок 2"/>
          <p:cNvSpPr>
            <a:spLocks noGrp="1"/>
          </p:cNvSpPr>
          <p:nvPr>
            <p:ph type="subTitle" idx="1"/>
          </p:nvPr>
        </p:nvSpPr>
        <p:spPr>
          <a:xfrm>
            <a:off x="11669917" y="4852657"/>
            <a:ext cx="54321" cy="54321"/>
          </a:xfrm>
        </p:spPr>
        <p:txBody>
          <a:bodyPr>
            <a:normAutofit fontScale="25000" lnSpcReduction="20000"/>
          </a:bodyPr>
          <a:lstStyle/>
          <a:p>
            <a:endParaRPr lang="ru-RU" sz="200" dirty="0"/>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40553" y="5473303"/>
            <a:ext cx="365522" cy="365522"/>
          </a:xfrm>
          <a:prstGeom prst="rect">
            <a:avLst/>
          </a:prstGeom>
        </p:spPr>
      </p:pic>
    </p:spTree>
    <p:extLst>
      <p:ext uri="{BB962C8B-B14F-4D97-AF65-F5344CB8AC3E}">
        <p14:creationId xmlns:p14="http://schemas.microsoft.com/office/powerpoint/2010/main" val="3403281047"/>
      </p:ext>
    </p:extLst>
  </p:cSld>
  <p:clrMapOvr>
    <a:masterClrMapping/>
  </p:clrMapOvr>
  <mc:AlternateContent xmlns:mc="http://schemas.openxmlformats.org/markup-compatibility/2006" xmlns:p14="http://schemas.microsoft.com/office/powerpoint/2010/main">
    <mc:Choice Requires="p14">
      <p:transition spd="med" p14:dur="700" advTm="6734">
        <p:fade/>
      </p:transition>
    </mc:Choice>
    <mc:Fallback xmlns="">
      <p:transition spd="med" advTm="67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H="1">
            <a:off x="9125440" y="2480650"/>
            <a:ext cx="45719" cy="54320"/>
          </a:xfrm>
        </p:spPr>
        <p:txBody>
          <a:bodyPr>
            <a:normAutofit fontScale="90000"/>
          </a:bodyPr>
          <a:lstStyle/>
          <a:p>
            <a:endParaRPr lang="ru-RU" sz="100" dirty="0"/>
          </a:p>
        </p:txBody>
      </p:sp>
      <p:sp>
        <p:nvSpPr>
          <p:cNvPr id="3" name="Текст 2"/>
          <p:cNvSpPr>
            <a:spLocks noGrp="1"/>
          </p:cNvSpPr>
          <p:nvPr>
            <p:ph type="body" idx="1"/>
          </p:nvPr>
        </p:nvSpPr>
        <p:spPr>
          <a:xfrm>
            <a:off x="81481" y="244443"/>
            <a:ext cx="5468293" cy="4517679"/>
          </a:xfrm>
        </p:spPr>
        <p:txBody>
          <a:bodyPr>
            <a:normAutofit/>
          </a:bodyPr>
          <a:lstStyle/>
          <a:p>
            <a:pPr algn="ctr"/>
            <a:endParaRPr lang="ru-RU" sz="2800" b="1" i="1" dirty="0" smtClean="0">
              <a:solidFill>
                <a:schemeClr val="accent1">
                  <a:lumMod val="75000"/>
                </a:schemeClr>
              </a:solidFill>
            </a:endParaRPr>
          </a:p>
          <a:p>
            <a:pPr algn="ctr"/>
            <a:endParaRPr lang="ru-RU" sz="2800" b="1" i="1" dirty="0">
              <a:solidFill>
                <a:schemeClr val="accent1">
                  <a:lumMod val="75000"/>
                </a:schemeClr>
              </a:solidFill>
            </a:endParaRPr>
          </a:p>
          <a:p>
            <a:pPr algn="ctr"/>
            <a:r>
              <a:rPr lang="ru-RU" sz="2800" b="1" i="1" dirty="0" smtClean="0">
                <a:solidFill>
                  <a:schemeClr val="accent1">
                    <a:lumMod val="75000"/>
                  </a:schemeClr>
                </a:solidFill>
              </a:rPr>
              <a:t>Первая категория                                                     с 30 января 2020 года                                                       Приказ Министерства                                      образования и науки                                        Российской Федерации                                        от 7 апреля 2014                                                  № 276</a:t>
            </a:r>
            <a:endParaRPr lang="ru-RU" sz="2800" b="1" i="1" dirty="0">
              <a:solidFill>
                <a:schemeClr val="accent1">
                  <a:lumMod val="75000"/>
                </a:schemeClr>
              </a:solidFill>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6154" y="117696"/>
            <a:ext cx="5653201" cy="64505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03107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H="1">
            <a:off x="488887" y="1149790"/>
            <a:ext cx="3512745" cy="2863409"/>
          </a:xfrm>
        </p:spPr>
        <p:txBody>
          <a:bodyPr/>
          <a:lstStyle/>
          <a:p>
            <a:endParaRPr lang="ru-RU" dirty="0"/>
          </a:p>
        </p:txBody>
      </p:sp>
      <p:sp>
        <p:nvSpPr>
          <p:cNvPr id="3" name="Текст 2"/>
          <p:cNvSpPr>
            <a:spLocks noGrp="1"/>
          </p:cNvSpPr>
          <p:nvPr>
            <p:ph type="body" idx="1"/>
          </p:nvPr>
        </p:nvSpPr>
        <p:spPr>
          <a:xfrm>
            <a:off x="1204110" y="425513"/>
            <a:ext cx="6790099" cy="588475"/>
          </a:xfrm>
        </p:spPr>
        <p:txBody>
          <a:bodyPr>
            <a:noAutofit/>
          </a:bodyPr>
          <a:lstStyle/>
          <a:p>
            <a:pPr algn="ctr"/>
            <a:r>
              <a:rPr lang="ru-RU" sz="4800" b="1" i="1" dirty="0" smtClean="0">
                <a:solidFill>
                  <a:schemeClr val="accent1">
                    <a:lumMod val="75000"/>
                  </a:schemeClr>
                </a:solidFill>
              </a:rPr>
              <a:t>Грамоты</a:t>
            </a:r>
            <a:endParaRPr lang="ru-RU" sz="4800" b="1" i="1" dirty="0">
              <a:solidFill>
                <a:schemeClr val="accent1">
                  <a:lumMod val="75000"/>
                </a:schemeClr>
              </a:solidFill>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736" y="1213839"/>
            <a:ext cx="3560790" cy="49134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7332" y="1787152"/>
            <a:ext cx="3343522" cy="48710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4209" y="1149790"/>
            <a:ext cx="3349929" cy="50415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606434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96253" y="1149789"/>
            <a:ext cx="54319" cy="72429"/>
          </a:xfrm>
        </p:spPr>
        <p:txBody>
          <a:bodyPr>
            <a:normAutofit fontScale="90000"/>
          </a:bodyPr>
          <a:lstStyle/>
          <a:p>
            <a:endParaRPr lang="ru-RU" sz="100" dirty="0"/>
          </a:p>
        </p:txBody>
      </p:sp>
      <p:sp>
        <p:nvSpPr>
          <p:cNvPr id="3" name="Текст 2"/>
          <p:cNvSpPr>
            <a:spLocks noGrp="1"/>
          </p:cNvSpPr>
          <p:nvPr>
            <p:ph type="body" idx="1"/>
          </p:nvPr>
        </p:nvSpPr>
        <p:spPr>
          <a:xfrm>
            <a:off x="1222218" y="2080285"/>
            <a:ext cx="1620570" cy="481846"/>
          </a:xfrm>
        </p:spPr>
        <p:txBody>
          <a:bodyPr/>
          <a:lstStyle/>
          <a:p>
            <a:endParaRPr lang="ru-RU"/>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9944" y="265963"/>
            <a:ext cx="4149033" cy="55520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8869" y="1222218"/>
            <a:ext cx="3817492" cy="52158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426256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11307777" y="1991762"/>
            <a:ext cx="81481" cy="72880"/>
          </a:xfrm>
        </p:spPr>
        <p:txBody>
          <a:bodyPr>
            <a:normAutofit fontScale="90000"/>
          </a:bodyPr>
          <a:lstStyle/>
          <a:p>
            <a:endParaRPr lang="ru-RU" sz="100"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352" y="161141"/>
            <a:ext cx="4665006" cy="63799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aphicFrame>
        <p:nvGraphicFramePr>
          <p:cNvPr id="7" name="Схема 6"/>
          <p:cNvGraphicFramePr/>
          <p:nvPr>
            <p:extLst>
              <p:ext uri="{D42A27DB-BD31-4B8C-83A1-F6EECF244321}">
                <p14:modId xmlns:p14="http://schemas.microsoft.com/office/powerpoint/2010/main" val="2629407620"/>
              </p:ext>
            </p:extLst>
          </p:nvPr>
        </p:nvGraphicFramePr>
        <p:xfrm>
          <a:off x="5215235" y="623778"/>
          <a:ext cx="5940664" cy="48807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764121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62519" y="3702866"/>
            <a:ext cx="211483" cy="310333"/>
          </a:xfrm>
        </p:spPr>
        <p:txBody>
          <a:bodyPr>
            <a:normAutofit/>
          </a:bodyPr>
          <a:lstStyle/>
          <a:p>
            <a:endParaRPr lang="ru-RU" sz="100" dirty="0"/>
          </a:p>
        </p:txBody>
      </p:sp>
      <p:sp>
        <p:nvSpPr>
          <p:cNvPr id="3" name="Текст 2"/>
          <p:cNvSpPr>
            <a:spLocks noGrp="1"/>
          </p:cNvSpPr>
          <p:nvPr>
            <p:ph type="body" idx="1"/>
          </p:nvPr>
        </p:nvSpPr>
        <p:spPr>
          <a:xfrm>
            <a:off x="1077362" y="126749"/>
            <a:ext cx="7595857" cy="887239"/>
          </a:xfrm>
        </p:spPr>
        <p:txBody>
          <a:bodyPr>
            <a:noAutofit/>
          </a:bodyPr>
          <a:lstStyle/>
          <a:p>
            <a:pPr algn="ctr"/>
            <a:r>
              <a:rPr lang="ru-RU" sz="5400" b="1" i="1" dirty="0" smtClean="0">
                <a:solidFill>
                  <a:schemeClr val="accent1">
                    <a:lumMod val="75000"/>
                  </a:schemeClr>
                </a:solidFill>
              </a:rPr>
              <a:t>Мои достижения</a:t>
            </a:r>
            <a:endParaRPr lang="ru-RU" sz="5400" b="1" i="1" dirty="0">
              <a:solidFill>
                <a:schemeClr val="accent1">
                  <a:lumMod val="75000"/>
                </a:schemeClr>
              </a:solidFill>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1475"/>
            <a:ext cx="3702867" cy="52374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9206" y="2127563"/>
            <a:ext cx="4418090" cy="31506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3219" y="1013988"/>
            <a:ext cx="3395046" cy="54049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33554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H="1">
            <a:off x="11514664" y="609600"/>
            <a:ext cx="45719" cy="164123"/>
          </a:xfrm>
        </p:spPr>
        <p:txBody>
          <a:bodyPr>
            <a:normAutofit/>
          </a:bodyPr>
          <a:lstStyle/>
          <a:p>
            <a:endParaRPr lang="ru-RU" sz="100" dirty="0"/>
          </a:p>
        </p:txBody>
      </p:sp>
      <p:sp>
        <p:nvSpPr>
          <p:cNvPr id="3" name="Текст 2"/>
          <p:cNvSpPr>
            <a:spLocks noGrp="1"/>
          </p:cNvSpPr>
          <p:nvPr>
            <p:ph type="body" idx="1"/>
          </p:nvPr>
        </p:nvSpPr>
        <p:spPr>
          <a:xfrm>
            <a:off x="11929403" y="5922498"/>
            <a:ext cx="126608" cy="118864"/>
          </a:xfrm>
        </p:spPr>
        <p:txBody>
          <a:bodyPr>
            <a:normAutofit/>
          </a:bodyPr>
          <a:lstStyle/>
          <a:p>
            <a:endParaRPr lang="ru-RU" sz="1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763" y="609600"/>
            <a:ext cx="3802764" cy="52613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5542" y="1237957"/>
            <a:ext cx="3805591" cy="54230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022225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5" y="217283"/>
            <a:ext cx="8596668" cy="1240326"/>
          </a:xfrm>
        </p:spPr>
        <p:txBody>
          <a:bodyPr>
            <a:normAutofit/>
          </a:bodyPr>
          <a:lstStyle/>
          <a:p>
            <a:pPr algn="ctr"/>
            <a:r>
              <a:rPr lang="ru-RU" b="1" i="1" dirty="0" smtClean="0"/>
              <a:t>Достижений воспитанников</a:t>
            </a:r>
            <a:endParaRPr lang="ru-RU" b="1" i="1" dirty="0"/>
          </a:p>
        </p:txBody>
      </p:sp>
      <p:sp>
        <p:nvSpPr>
          <p:cNvPr id="3" name="Текст 2"/>
          <p:cNvSpPr>
            <a:spLocks noGrp="1"/>
          </p:cNvSpPr>
          <p:nvPr>
            <p:ph type="body" idx="1"/>
          </p:nvPr>
        </p:nvSpPr>
        <p:spPr>
          <a:xfrm>
            <a:off x="1682270" y="1917323"/>
            <a:ext cx="735005" cy="545220"/>
          </a:xfrm>
        </p:spPr>
        <p:txBody>
          <a:bodyPr>
            <a:normAutofit/>
          </a:bodyPr>
          <a:lstStyle/>
          <a:p>
            <a:endParaRPr lang="ru-RU" sz="5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069" y="1329816"/>
            <a:ext cx="3431264" cy="47812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6995" y="2064191"/>
            <a:ext cx="3487258" cy="46534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1114" y="1258432"/>
            <a:ext cx="3405778" cy="49612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366582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32049" y="1388198"/>
            <a:ext cx="887240" cy="1300681"/>
          </a:xfrm>
        </p:spPr>
        <p:txBody>
          <a:bodyPr>
            <a:normAutofit/>
          </a:bodyPr>
          <a:lstStyle/>
          <a:p>
            <a:endParaRPr lang="ru-RU" sz="100" dirty="0"/>
          </a:p>
        </p:txBody>
      </p:sp>
      <p:sp>
        <p:nvSpPr>
          <p:cNvPr id="3" name="Текст 2"/>
          <p:cNvSpPr>
            <a:spLocks noGrp="1"/>
          </p:cNvSpPr>
          <p:nvPr>
            <p:ph type="body" idx="1"/>
          </p:nvPr>
        </p:nvSpPr>
        <p:spPr>
          <a:xfrm>
            <a:off x="2725093" y="4470400"/>
            <a:ext cx="162962" cy="400364"/>
          </a:xfrm>
        </p:spPr>
        <p:txBody>
          <a:bodyPr>
            <a:normAutofit/>
          </a:bodyPr>
          <a:lstStyle/>
          <a:p>
            <a:endParaRPr lang="ru-RU" sz="10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720" y="199177"/>
            <a:ext cx="3681790" cy="50246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8144" y="1606991"/>
            <a:ext cx="3802691" cy="50699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4095" y="199177"/>
            <a:ext cx="3739319" cy="52887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1887267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8318" y="3035928"/>
            <a:ext cx="45719" cy="87518"/>
          </a:xfrm>
        </p:spPr>
        <p:txBody>
          <a:bodyPr>
            <a:normAutofit fontScale="90000"/>
          </a:bodyPr>
          <a:lstStyle/>
          <a:p>
            <a:r>
              <a:rPr lang="ru-RU" sz="100" dirty="0" smtClean="0"/>
              <a:t> </a:t>
            </a:r>
            <a:endParaRPr lang="ru-RU" sz="100" dirty="0"/>
          </a:p>
        </p:txBody>
      </p:sp>
      <p:sp>
        <p:nvSpPr>
          <p:cNvPr id="3" name="Текст 2"/>
          <p:cNvSpPr>
            <a:spLocks noGrp="1"/>
          </p:cNvSpPr>
          <p:nvPr>
            <p:ph type="body" idx="1"/>
          </p:nvPr>
        </p:nvSpPr>
        <p:spPr>
          <a:xfrm>
            <a:off x="677335" y="181069"/>
            <a:ext cx="8596668" cy="2661719"/>
          </a:xfrm>
        </p:spPr>
        <p:txBody>
          <a:bodyPr>
            <a:normAutofit/>
          </a:bodyPr>
          <a:lstStyle/>
          <a:p>
            <a:pPr algn="ctr"/>
            <a:r>
              <a:rPr lang="ru-RU" sz="4400" b="1" i="1" dirty="0" smtClean="0">
                <a:solidFill>
                  <a:schemeClr val="accent1">
                    <a:lumMod val="75000"/>
                  </a:schemeClr>
                </a:solidFill>
              </a:rPr>
              <a:t>Работа с детьми             </a:t>
            </a:r>
            <a:r>
              <a:rPr lang="ru-RU" sz="2400" i="1" dirty="0" smtClean="0">
                <a:solidFill>
                  <a:schemeClr val="accent1">
                    <a:lumMod val="75000"/>
                  </a:schemeClr>
                </a:solidFill>
              </a:rPr>
              <a:t>Сюжетно-ролевая игра                                            «Больница»</a:t>
            </a:r>
          </a:p>
          <a:p>
            <a:pPr algn="ctr"/>
            <a:endParaRPr lang="ru-RU" sz="4800" i="1" dirty="0">
              <a:solidFill>
                <a:schemeClr val="accent1">
                  <a:lumMod val="75000"/>
                </a:schemeClr>
              </a:solidFill>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80282" y="2435759"/>
            <a:ext cx="4155541" cy="30683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29554" y="2964501"/>
            <a:ext cx="4155543" cy="33145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819029" y="2192709"/>
            <a:ext cx="4191753" cy="33552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869405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36133" y="1285592"/>
            <a:ext cx="45719" cy="45719"/>
          </a:xfrm>
        </p:spPr>
        <p:txBody>
          <a:bodyPr>
            <a:normAutofit fontScale="90000"/>
          </a:bodyPr>
          <a:lstStyle/>
          <a:p>
            <a:endParaRPr lang="ru-RU" sz="100" dirty="0"/>
          </a:p>
        </p:txBody>
      </p:sp>
      <p:sp>
        <p:nvSpPr>
          <p:cNvPr id="3" name="Текст 2"/>
          <p:cNvSpPr>
            <a:spLocks noGrp="1"/>
          </p:cNvSpPr>
          <p:nvPr>
            <p:ph type="body" idx="1"/>
          </p:nvPr>
        </p:nvSpPr>
        <p:spPr>
          <a:xfrm>
            <a:off x="677335" y="99590"/>
            <a:ext cx="8596668" cy="1339912"/>
          </a:xfrm>
        </p:spPr>
        <p:txBody>
          <a:bodyPr>
            <a:normAutofit/>
          </a:bodyPr>
          <a:lstStyle/>
          <a:p>
            <a:pPr algn="ctr"/>
            <a:r>
              <a:rPr lang="ru-RU" sz="2400" b="1" dirty="0" smtClean="0">
                <a:solidFill>
                  <a:schemeClr val="accent1">
                    <a:lumMod val="75000"/>
                  </a:schemeClr>
                </a:solidFill>
              </a:rPr>
              <a:t>Дидактическая игра «Кто что делает?»</a:t>
            </a:r>
            <a:endParaRPr lang="ru-RU" sz="2400" b="1" dirty="0">
              <a:solidFill>
                <a:schemeClr val="accent1">
                  <a:lumMod val="75000"/>
                </a:schemeClr>
              </a:solidFill>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712" y="1086415"/>
            <a:ext cx="3277354" cy="4673580"/>
          </a:xfrm>
          <a:prstGeom prst="rect">
            <a:avLst/>
          </a:prstGeom>
          <a:ln>
            <a:solidFill>
              <a:schemeClr val="accent1">
                <a:lumMod val="75000"/>
              </a:schemeClr>
            </a:solidFill>
          </a:ln>
          <a:effectLst>
            <a:glow rad="228600">
              <a:schemeClr val="accent2">
                <a:satMod val="175000"/>
                <a:alpha val="40000"/>
              </a:schemeClr>
            </a:glow>
            <a:softEdge rad="1270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4349" y="1867764"/>
            <a:ext cx="3494638" cy="4469661"/>
          </a:xfrm>
          <a:prstGeom prst="rect">
            <a:avLst/>
          </a:prstGeom>
          <a:effectLst>
            <a:glow rad="228600">
              <a:schemeClr val="accent1">
                <a:satMod val="175000"/>
                <a:alpha val="40000"/>
              </a:schemeClr>
            </a:glow>
            <a:softEdge rad="1270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6270" y="2498756"/>
            <a:ext cx="3322621" cy="4422618"/>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485642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744" y="0"/>
            <a:ext cx="5134707" cy="6611815"/>
          </a:xfrm>
        </p:spPr>
        <p:txBody>
          <a:bodyPr>
            <a:normAutofit fontScale="90000"/>
          </a:bodyPr>
          <a:lstStyle/>
          <a:p>
            <a:r>
              <a:rPr lang="ru-RU" sz="3100" b="1" i="1" dirty="0" smtClean="0"/>
              <a:t>Общие сведения о педагоге </a:t>
            </a:r>
            <a:br>
              <a:rPr lang="ru-RU" sz="3100" b="1" i="1" dirty="0" smtClean="0"/>
            </a:br>
            <a:r>
              <a:rPr lang="ru-RU" sz="2800" b="1" i="1" dirty="0"/>
              <a:t/>
            </a:r>
            <a:br>
              <a:rPr lang="ru-RU" sz="2800" b="1" i="1" dirty="0"/>
            </a:br>
            <a:r>
              <a:rPr lang="ru-RU" sz="2700" b="1" i="1" dirty="0" smtClean="0"/>
              <a:t>Ф.И.О</a:t>
            </a:r>
            <a:r>
              <a:rPr lang="ru-RU" sz="2700" i="1" dirty="0" smtClean="0"/>
              <a:t>. </a:t>
            </a:r>
            <a:r>
              <a:rPr lang="ru-RU" sz="2700" i="1" dirty="0" err="1" smtClean="0"/>
              <a:t>Саламханова</a:t>
            </a:r>
            <a:r>
              <a:rPr lang="ru-RU" sz="2700" i="1" dirty="0" smtClean="0"/>
              <a:t> Медина </a:t>
            </a:r>
            <a:r>
              <a:rPr lang="ru-RU" sz="2700" i="1" dirty="0" err="1" smtClean="0"/>
              <a:t>Хусайновна</a:t>
            </a:r>
            <a:r>
              <a:rPr lang="ru-RU" sz="2700" i="1" dirty="0" smtClean="0"/>
              <a:t/>
            </a:r>
            <a:br>
              <a:rPr lang="ru-RU" sz="2700" i="1" dirty="0" smtClean="0"/>
            </a:br>
            <a:r>
              <a:rPr lang="ru-RU" sz="2700" b="1" i="1" dirty="0" smtClean="0"/>
              <a:t/>
            </a:r>
            <a:br>
              <a:rPr lang="ru-RU" sz="2700" b="1" i="1" dirty="0" smtClean="0"/>
            </a:br>
            <a:r>
              <a:rPr lang="ru-RU" sz="2700" b="1" i="1" dirty="0" smtClean="0"/>
              <a:t>Должность: </a:t>
            </a:r>
            <a:r>
              <a:rPr lang="ru-RU" sz="2700" i="1" dirty="0"/>
              <a:t>в</a:t>
            </a:r>
            <a:r>
              <a:rPr lang="ru-RU" sz="2700" i="1" dirty="0" smtClean="0"/>
              <a:t>оспитатель </a:t>
            </a:r>
            <a:r>
              <a:rPr lang="ru-RU" sz="2700" b="1" i="1" dirty="0" smtClean="0"/>
              <a:t>          </a:t>
            </a:r>
            <a:br>
              <a:rPr lang="ru-RU" sz="2700" b="1" i="1" dirty="0" smtClean="0"/>
            </a:br>
            <a:r>
              <a:rPr lang="ru-RU" sz="2700" b="1" i="1" dirty="0"/>
              <a:t/>
            </a:r>
            <a:br>
              <a:rPr lang="ru-RU" sz="2700" b="1" i="1" dirty="0"/>
            </a:br>
            <a:r>
              <a:rPr lang="ru-RU" sz="2700" b="1" i="1" dirty="0" smtClean="0"/>
              <a:t>Образование: </a:t>
            </a:r>
            <a:r>
              <a:rPr lang="ru-RU" sz="2700" i="1" dirty="0" smtClean="0"/>
              <a:t>среднее профессиональное                       </a:t>
            </a:r>
            <a:r>
              <a:rPr lang="ru-RU" sz="2700" b="1" i="1" dirty="0" smtClean="0"/>
              <a:t/>
            </a:r>
            <a:br>
              <a:rPr lang="ru-RU" sz="2700" b="1" i="1" dirty="0" smtClean="0"/>
            </a:br>
            <a:r>
              <a:rPr lang="ru-RU" sz="2700" b="1" i="1" dirty="0"/>
              <a:t/>
            </a:r>
            <a:br>
              <a:rPr lang="ru-RU" sz="2700" b="1" i="1" dirty="0"/>
            </a:br>
            <a:r>
              <a:rPr lang="ru-RU" sz="2700" b="1" i="1" dirty="0" smtClean="0"/>
              <a:t>Общий стаж работы: </a:t>
            </a:r>
            <a:r>
              <a:rPr lang="ru-RU" sz="2700" i="1" dirty="0" smtClean="0"/>
              <a:t>13 лет  </a:t>
            </a:r>
            <a:r>
              <a:rPr lang="ru-RU" sz="2700" b="1" i="1" dirty="0" smtClean="0"/>
              <a:t/>
            </a:r>
            <a:br>
              <a:rPr lang="ru-RU" sz="2700" b="1" i="1" dirty="0" smtClean="0"/>
            </a:br>
            <a:r>
              <a:rPr lang="ru-RU" sz="2700" b="1" i="1" dirty="0"/>
              <a:t/>
            </a:r>
            <a:br>
              <a:rPr lang="ru-RU" sz="2700" b="1" i="1" dirty="0"/>
            </a:br>
            <a:r>
              <a:rPr lang="ru-RU" sz="2700" b="1" i="1" dirty="0" smtClean="0"/>
              <a:t>Стаж работы по специальности: </a:t>
            </a:r>
            <a:r>
              <a:rPr lang="ru-RU" sz="2700" i="1" dirty="0" smtClean="0"/>
              <a:t>13 лет  </a:t>
            </a:r>
            <a:br>
              <a:rPr lang="ru-RU" sz="2700" i="1" dirty="0" smtClean="0"/>
            </a:br>
            <a:r>
              <a:rPr lang="ru-RU" sz="2700" i="1" dirty="0"/>
              <a:t/>
            </a:r>
            <a:br>
              <a:rPr lang="ru-RU" sz="2700" i="1" dirty="0"/>
            </a:br>
            <a:r>
              <a:rPr lang="ru-RU" sz="2700" i="1" dirty="0" smtClean="0"/>
              <a:t>Квалификационная категория: первая         </a:t>
            </a:r>
            <a:endParaRPr lang="ru-RU" sz="2700" i="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016197" y="2135244"/>
            <a:ext cx="98425" cy="94697"/>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4541" y="281354"/>
            <a:ext cx="5050301" cy="5908431"/>
          </a:xfrm>
          <a:prstGeom prst="rect">
            <a:avLst/>
          </a:prstGeom>
          <a:ln>
            <a:solidFill>
              <a:schemeClr val="accent6">
                <a:lumMod val="60000"/>
                <a:lumOff val="40000"/>
              </a:schemeClr>
            </a:solidFill>
          </a:ln>
          <a:effectLst>
            <a:glow rad="101600">
              <a:schemeClr val="accent1">
                <a:satMod val="175000"/>
                <a:alpha val="40000"/>
              </a:schemeClr>
            </a:glow>
            <a:reflection blurRad="6350" stA="50000" endA="295" endPos="92000" dist="101600" dir="5400000" sy="-100000" algn="bl" rotWithShape="0"/>
            <a:softEdge rad="317500"/>
          </a:effectLst>
        </p:spPr>
      </p:pic>
    </p:spTree>
    <p:extLst>
      <p:ext uri="{BB962C8B-B14F-4D97-AF65-F5344CB8AC3E}">
        <p14:creationId xmlns:p14="http://schemas.microsoft.com/office/powerpoint/2010/main" val="83086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353046" y="5613148"/>
            <a:ext cx="148108" cy="90533"/>
          </a:xfrm>
        </p:spPr>
        <p:txBody>
          <a:bodyPr>
            <a:normAutofit fontScale="90000"/>
          </a:bodyPr>
          <a:lstStyle/>
          <a:p>
            <a:endParaRPr lang="ru-RU" sz="100" dirty="0"/>
          </a:p>
        </p:txBody>
      </p:sp>
      <p:sp>
        <p:nvSpPr>
          <p:cNvPr id="3" name="Текст 2"/>
          <p:cNvSpPr>
            <a:spLocks noGrp="1"/>
          </p:cNvSpPr>
          <p:nvPr>
            <p:ph type="body" idx="1"/>
          </p:nvPr>
        </p:nvSpPr>
        <p:spPr>
          <a:xfrm>
            <a:off x="8953877" y="5703682"/>
            <a:ext cx="208230" cy="45719"/>
          </a:xfrm>
        </p:spPr>
        <p:txBody>
          <a:bodyPr>
            <a:normAutofit fontScale="25000" lnSpcReduction="20000"/>
          </a:bodyPr>
          <a:lstStyle/>
          <a:p>
            <a:endParaRPr lang="ru-RU" sz="1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892446">
            <a:off x="505294" y="682941"/>
            <a:ext cx="3324129" cy="2963670"/>
          </a:xfrm>
          <a:prstGeom prst="rect">
            <a:avLst/>
          </a:prstGeom>
          <a:ln>
            <a:solidFill>
              <a:schemeClr val="accent6">
                <a:lumMod val="75000"/>
              </a:schemeClr>
            </a:solidFill>
          </a:ln>
          <a:effectLst>
            <a:glow rad="228600">
              <a:schemeClr val="accent2">
                <a:satMod val="175000"/>
                <a:alpha val="40000"/>
              </a:schemeClr>
            </a:glow>
          </a:effectLst>
        </p:spPr>
      </p:pic>
      <p:graphicFrame>
        <p:nvGraphicFramePr>
          <p:cNvPr id="6" name="Схема 5"/>
          <p:cNvGraphicFramePr/>
          <p:nvPr>
            <p:extLst>
              <p:ext uri="{D42A27DB-BD31-4B8C-83A1-F6EECF244321}">
                <p14:modId xmlns:p14="http://schemas.microsoft.com/office/powerpoint/2010/main" val="1318421609"/>
              </p:ext>
            </p:extLst>
          </p:nvPr>
        </p:nvGraphicFramePr>
        <p:xfrm>
          <a:off x="3684760" y="271605"/>
          <a:ext cx="4671589" cy="3232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Рисунок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2286">
            <a:off x="8223348" y="695993"/>
            <a:ext cx="3402752" cy="3114768"/>
          </a:xfrm>
          <a:prstGeom prst="rect">
            <a:avLst/>
          </a:prstGeom>
          <a:effectLst>
            <a:glow rad="228600">
              <a:schemeClr val="accent3">
                <a:satMod val="175000"/>
                <a:alpha val="40000"/>
              </a:schemeClr>
            </a:glow>
          </a:effectLst>
        </p:spPr>
      </p:pic>
      <p:graphicFrame>
        <p:nvGraphicFramePr>
          <p:cNvPr id="11" name="Схема 10"/>
          <p:cNvGraphicFramePr/>
          <p:nvPr>
            <p:extLst>
              <p:ext uri="{D42A27DB-BD31-4B8C-83A1-F6EECF244321}">
                <p14:modId xmlns:p14="http://schemas.microsoft.com/office/powerpoint/2010/main" val="4176636993"/>
              </p:ext>
            </p:extLst>
          </p:nvPr>
        </p:nvGraphicFramePr>
        <p:xfrm>
          <a:off x="2390115" y="2761307"/>
          <a:ext cx="7188451" cy="409669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6817907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54278" y="2082297"/>
            <a:ext cx="45719" cy="99588"/>
          </a:xfrm>
        </p:spPr>
        <p:txBody>
          <a:bodyPr>
            <a:noAutofit/>
          </a:bodyPr>
          <a:lstStyle/>
          <a:p>
            <a:endParaRPr lang="ru-RU" sz="100" dirty="0"/>
          </a:p>
        </p:txBody>
      </p:sp>
      <p:sp>
        <p:nvSpPr>
          <p:cNvPr id="3" name="Текст 2"/>
          <p:cNvSpPr>
            <a:spLocks noGrp="1"/>
          </p:cNvSpPr>
          <p:nvPr>
            <p:ph type="body" idx="1"/>
          </p:nvPr>
        </p:nvSpPr>
        <p:spPr>
          <a:xfrm>
            <a:off x="11353045" y="4470400"/>
            <a:ext cx="117695" cy="183081"/>
          </a:xfrm>
        </p:spPr>
        <p:txBody>
          <a:bodyPr>
            <a:normAutofit/>
          </a:bodyPr>
          <a:lstStyle/>
          <a:p>
            <a:endParaRPr lang="ru-RU" sz="1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026" y="72428"/>
            <a:ext cx="3630590" cy="3087231"/>
          </a:xfrm>
          <a:prstGeom prst="rect">
            <a:avLst/>
          </a:prstGeom>
          <a:effectLst>
            <a:glow rad="228600">
              <a:schemeClr val="accent5">
                <a:satMod val="175000"/>
                <a:alpha val="40000"/>
              </a:schemeClr>
            </a:glow>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4594" y="443620"/>
            <a:ext cx="3268301" cy="2281473"/>
          </a:xfrm>
          <a:prstGeom prst="rect">
            <a:avLst/>
          </a:prstGeom>
          <a:ln>
            <a:solidFill>
              <a:srgbClr val="FFFF00"/>
            </a:solidFill>
          </a:ln>
          <a:effectLst>
            <a:glow rad="228600">
              <a:schemeClr val="accent6">
                <a:satMod val="175000"/>
                <a:alpha val="40000"/>
              </a:schemeClr>
            </a:glow>
            <a:softEdge rad="1270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6927" y="1059480"/>
            <a:ext cx="4050055" cy="3838445"/>
          </a:xfrm>
          <a:prstGeom prst="rect">
            <a:avLst/>
          </a:prstGeom>
          <a:ln>
            <a:solidFill>
              <a:srgbClr val="0070C0"/>
            </a:solidFill>
          </a:ln>
          <a:effectLst>
            <a:glow rad="228600">
              <a:schemeClr val="accent2">
                <a:satMod val="175000"/>
                <a:alpha val="40000"/>
              </a:schemeClr>
            </a:glow>
            <a:reflection blurRad="6350" stA="50000" endA="300" endPos="55000" dir="5400000" sy="-100000" algn="bl" rotWithShape="0"/>
            <a:softEdge rad="127000"/>
          </a:effectLst>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5228" y="3340729"/>
            <a:ext cx="5895457" cy="3422210"/>
          </a:xfrm>
          <a:prstGeom prst="rect">
            <a:avLst/>
          </a:prstGeom>
          <a:solidFill>
            <a:srgbClr val="FFFFFF">
              <a:shade val="85000"/>
            </a:srgbClr>
          </a:solidFill>
          <a:ln w="190500" cap="rnd">
            <a:solidFill>
              <a:srgbClr val="FFFFFF"/>
            </a:solidFill>
          </a:ln>
          <a:effectLst>
            <a:glow rad="228600">
              <a:schemeClr val="accent3">
                <a:satMod val="175000"/>
                <a:alpha val="40000"/>
              </a:schemeClr>
            </a:glow>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781001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H="1">
            <a:off x="10773624" y="609600"/>
            <a:ext cx="90534" cy="78463"/>
          </a:xfrm>
        </p:spPr>
        <p:txBody>
          <a:bodyPr>
            <a:normAutofit fontScale="90000"/>
          </a:bodyPr>
          <a:lstStyle/>
          <a:p>
            <a:endParaRPr lang="ru-RU" sz="100" dirty="0"/>
          </a:p>
        </p:txBody>
      </p:sp>
      <p:sp>
        <p:nvSpPr>
          <p:cNvPr id="3" name="Текст 2"/>
          <p:cNvSpPr>
            <a:spLocks noGrp="1"/>
          </p:cNvSpPr>
          <p:nvPr>
            <p:ph type="body" idx="1"/>
          </p:nvPr>
        </p:nvSpPr>
        <p:spPr>
          <a:xfrm>
            <a:off x="11181030" y="4470400"/>
            <a:ext cx="81480" cy="83493"/>
          </a:xfrm>
        </p:spPr>
        <p:txBody>
          <a:bodyPr>
            <a:normAutofit fontScale="25000" lnSpcReduction="20000"/>
          </a:bodyPr>
          <a:lstStyle/>
          <a:p>
            <a:endParaRPr lang="ru-RU" sz="1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6181" y="1810831"/>
            <a:ext cx="3461446" cy="3349643"/>
          </a:xfrm>
          <a:prstGeom prst="rect">
            <a:avLst/>
          </a:prstGeom>
          <a:ln w="190500" cap="sq">
            <a:solidFill>
              <a:srgbClr val="C8C6BD"/>
            </a:solidFill>
            <a:prstDash val="solid"/>
            <a:miter lim="800000"/>
          </a:ln>
          <a:effectLst>
            <a:glow rad="228600">
              <a:schemeClr val="accent6">
                <a:satMod val="175000"/>
                <a:alpha val="40000"/>
              </a:schemeClr>
            </a:glow>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664" y="578193"/>
            <a:ext cx="3445935" cy="3287637"/>
          </a:xfrm>
          <a:prstGeom prst="rect">
            <a:avLst/>
          </a:prstGeom>
          <a:ln w="190500" cap="sq">
            <a:solidFill>
              <a:srgbClr val="C8C6BD"/>
            </a:solidFill>
            <a:prstDash val="solid"/>
            <a:miter lim="800000"/>
          </a:ln>
          <a:effectLst>
            <a:glow rad="228600">
              <a:schemeClr val="accent6">
                <a:satMod val="175000"/>
                <a:alpha val="40000"/>
              </a:schemeClr>
            </a:glow>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2209" y="2755754"/>
            <a:ext cx="3874883" cy="3777345"/>
          </a:xfrm>
          <a:prstGeom prst="rect">
            <a:avLst/>
          </a:prstGeom>
          <a:ln w="190500" cap="sq">
            <a:solidFill>
              <a:srgbClr val="C8C6BD"/>
            </a:solidFill>
            <a:prstDash val="solid"/>
            <a:miter lim="800000"/>
          </a:ln>
          <a:effectLst>
            <a:glow rad="228600">
              <a:schemeClr val="accent6">
                <a:satMod val="175000"/>
                <a:alpha val="40000"/>
              </a:schemeClr>
            </a:glow>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015697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25473" y="1874067"/>
            <a:ext cx="153908" cy="99588"/>
          </a:xfrm>
        </p:spPr>
        <p:txBody>
          <a:bodyPr>
            <a:normAutofit fontScale="90000"/>
          </a:bodyPr>
          <a:lstStyle/>
          <a:p>
            <a:endParaRPr lang="ru-RU" sz="100" dirty="0"/>
          </a:p>
        </p:txBody>
      </p:sp>
      <p:sp>
        <p:nvSpPr>
          <p:cNvPr id="3" name="Текст 2"/>
          <p:cNvSpPr>
            <a:spLocks noGrp="1"/>
          </p:cNvSpPr>
          <p:nvPr>
            <p:ph type="body" idx="1"/>
          </p:nvPr>
        </p:nvSpPr>
        <p:spPr>
          <a:xfrm>
            <a:off x="832919" y="63374"/>
            <a:ext cx="8320134" cy="1312753"/>
          </a:xfrm>
        </p:spPr>
        <p:txBody>
          <a:bodyPr>
            <a:normAutofit/>
          </a:bodyPr>
          <a:lstStyle/>
          <a:p>
            <a:pPr algn="ctr"/>
            <a:r>
              <a:rPr lang="ru-RU" sz="3600" b="1" i="1" dirty="0" smtClean="0">
                <a:solidFill>
                  <a:schemeClr val="accent1">
                    <a:lumMod val="75000"/>
                  </a:schemeClr>
                </a:solidFill>
              </a:rPr>
              <a:t>Наши праздники и развлечения</a:t>
            </a:r>
            <a:endParaRPr lang="ru-RU" sz="3600" b="1" i="1" dirty="0">
              <a:solidFill>
                <a:schemeClr val="accent1">
                  <a:lumMod val="75000"/>
                </a:schemeClr>
              </a:solidFill>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8538" y="1493821"/>
            <a:ext cx="3630326" cy="3766241"/>
          </a:xfrm>
          <a:prstGeom prst="rect">
            <a:avLst/>
          </a:prstGeom>
          <a:ln>
            <a:solidFill>
              <a:schemeClr val="accent1">
                <a:lumMod val="75000"/>
              </a:schemeClr>
            </a:solidFill>
          </a:ln>
          <a:effectLst>
            <a:glow rad="228600">
              <a:schemeClr val="accent6">
                <a:satMod val="175000"/>
                <a:alpha val="40000"/>
              </a:schemeClr>
            </a:glow>
            <a:reflection blurRad="6350" stA="50000" endA="300" endPos="90000" dir="5400000" sy="-100000" algn="bl" rotWithShape="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16" y="1086598"/>
            <a:ext cx="2346156" cy="25438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9486" y="1874067"/>
            <a:ext cx="4268708" cy="4160973"/>
          </a:xfrm>
          <a:prstGeom prst="rect">
            <a:avLst/>
          </a:prstGeom>
          <a:effectLst>
            <a:glow rad="228600">
              <a:schemeClr val="accent5">
                <a:satMod val="175000"/>
                <a:alpha val="40000"/>
              </a:schemeClr>
            </a:glow>
          </a:effectLst>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111" y="3818297"/>
            <a:ext cx="3166565" cy="28835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6572131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787612" y="2915216"/>
            <a:ext cx="126748" cy="144855"/>
          </a:xfrm>
        </p:spPr>
        <p:txBody>
          <a:bodyPr>
            <a:normAutofit/>
          </a:bodyPr>
          <a:lstStyle/>
          <a:p>
            <a:endParaRPr lang="ru-RU" sz="100" dirty="0"/>
          </a:p>
        </p:txBody>
      </p:sp>
      <p:sp>
        <p:nvSpPr>
          <p:cNvPr id="3" name="Текст 2"/>
          <p:cNvSpPr>
            <a:spLocks noGrp="1"/>
          </p:cNvSpPr>
          <p:nvPr>
            <p:ph type="body" idx="1"/>
          </p:nvPr>
        </p:nvSpPr>
        <p:spPr>
          <a:xfrm>
            <a:off x="9216428" y="5911912"/>
            <a:ext cx="57574" cy="129449"/>
          </a:xfrm>
        </p:spPr>
        <p:txBody>
          <a:bodyPr>
            <a:normAutofit/>
          </a:bodyPr>
          <a:lstStyle/>
          <a:p>
            <a:endParaRPr lang="ru-RU" sz="1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7847" y="657330"/>
            <a:ext cx="4019738" cy="3199446"/>
          </a:xfrm>
          <a:prstGeom prst="rect">
            <a:avLst/>
          </a:prstGeom>
          <a:effectLst>
            <a:glow rad="228600">
              <a:schemeClr val="accent1">
                <a:satMod val="175000"/>
                <a:alpha val="40000"/>
              </a:schemeClr>
            </a:glow>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307" y="3755517"/>
            <a:ext cx="3487775" cy="3009651"/>
          </a:xfrm>
          <a:prstGeom prst="rect">
            <a:avLst/>
          </a:prstGeom>
          <a:effectLst>
            <a:glow rad="2286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prst="angle"/>
          </a:sp3d>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5279" y="0"/>
            <a:ext cx="3739081" cy="3195873"/>
          </a:xfrm>
          <a:prstGeom prst="rect">
            <a:avLst/>
          </a:prstGeom>
          <a:effectLst>
            <a:glow rad="101600">
              <a:schemeClr val="accent3">
                <a:satMod val="175000"/>
                <a:alpha val="40000"/>
              </a:schemeClr>
            </a:glow>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1392" y="3907876"/>
            <a:ext cx="4030046" cy="2812931"/>
          </a:xfrm>
          <a:prstGeom prst="rect">
            <a:avLst/>
          </a:prstGeom>
          <a:effectLst>
            <a:glow rad="139700">
              <a:schemeClr val="accent5">
                <a:satMod val="175000"/>
                <a:alpha val="40000"/>
              </a:schemeClr>
            </a:glow>
          </a:effectLst>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2895" y="3422210"/>
            <a:ext cx="3424717" cy="3340730"/>
          </a:xfrm>
          <a:prstGeom prst="rect">
            <a:avLst/>
          </a:prstGeom>
          <a:effectLst>
            <a:glow rad="228600">
              <a:schemeClr val="accent1">
                <a:satMod val="175000"/>
                <a:alpha val="40000"/>
              </a:schemeClr>
            </a:glow>
          </a:effectLst>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158" y="225082"/>
            <a:ext cx="3412379" cy="3197127"/>
          </a:xfrm>
          <a:prstGeom prst="rect">
            <a:avLst/>
          </a:prstGeom>
          <a:effectLst>
            <a:glow rad="228600">
              <a:srgbClr val="FF0000">
                <a:alpha val="40000"/>
              </a:srgbClr>
            </a:glow>
          </a:effectLst>
        </p:spPr>
      </p:pic>
    </p:spTree>
    <p:extLst>
      <p:ext uri="{BB962C8B-B14F-4D97-AF65-F5344CB8AC3E}">
        <p14:creationId xmlns:p14="http://schemas.microsoft.com/office/powerpoint/2010/main" val="31876824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36171" y="609600"/>
            <a:ext cx="45719" cy="123731"/>
          </a:xfrm>
        </p:spPr>
        <p:txBody>
          <a:bodyPr>
            <a:normAutofit/>
          </a:bodyPr>
          <a:lstStyle/>
          <a:p>
            <a:endParaRPr lang="ru-RU" sz="100" dirty="0"/>
          </a:p>
        </p:txBody>
      </p:sp>
      <p:sp>
        <p:nvSpPr>
          <p:cNvPr id="3" name="Текст 2"/>
          <p:cNvSpPr>
            <a:spLocks noGrp="1"/>
          </p:cNvSpPr>
          <p:nvPr>
            <p:ph type="body" idx="1"/>
          </p:nvPr>
        </p:nvSpPr>
        <p:spPr>
          <a:xfrm flipH="1">
            <a:off x="10990450" y="4470400"/>
            <a:ext cx="45720" cy="47279"/>
          </a:xfrm>
        </p:spPr>
        <p:txBody>
          <a:bodyPr>
            <a:normAutofit fontScale="25000" lnSpcReduction="20000"/>
          </a:bodyPr>
          <a:lstStyle/>
          <a:p>
            <a:endParaRPr lang="ru-RU" sz="1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675706" y="280661"/>
            <a:ext cx="3784348" cy="3548956"/>
          </a:xfrm>
          <a:prstGeom prst="rect">
            <a:avLst/>
          </a:prstGeom>
          <a:effectLst>
            <a:glow rad="139700">
              <a:schemeClr val="accent5">
                <a:satMod val="175000"/>
                <a:alpha val="40000"/>
              </a:schemeClr>
            </a:glow>
            <a:softEdge rad="1270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0547" y="3560277"/>
            <a:ext cx="3748132" cy="3179233"/>
          </a:xfrm>
          <a:prstGeom prst="rect">
            <a:avLst/>
          </a:prstGeom>
          <a:effectLst>
            <a:glow rad="228600">
              <a:schemeClr val="accent6">
                <a:satMod val="175000"/>
                <a:alpha val="40000"/>
              </a:schemeClr>
            </a:glo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363" y="3949029"/>
            <a:ext cx="6889684" cy="2790481"/>
          </a:xfrm>
          <a:prstGeom prst="rect">
            <a:avLst/>
          </a:prstGeom>
          <a:effectLst>
            <a:glow rad="139700">
              <a:schemeClr val="accent5">
                <a:satMod val="175000"/>
                <a:alpha val="40000"/>
              </a:schemeClr>
            </a:glow>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1534" y="28829"/>
            <a:ext cx="4427145" cy="3396737"/>
          </a:xfrm>
          <a:prstGeom prst="rect">
            <a:avLst/>
          </a:prstGeom>
          <a:effectLst>
            <a:glow rad="228600">
              <a:schemeClr val="accent6">
                <a:satMod val="175000"/>
                <a:alpha val="40000"/>
              </a:schemeClr>
            </a:glow>
          </a:effectLst>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84" y="162965"/>
            <a:ext cx="3582776" cy="3594223"/>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13909873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H="1">
            <a:off x="10981401" y="2507810"/>
            <a:ext cx="45719" cy="144855"/>
          </a:xfrm>
        </p:spPr>
        <p:txBody>
          <a:bodyPr>
            <a:normAutofit/>
          </a:bodyPr>
          <a:lstStyle/>
          <a:p>
            <a:endParaRPr lang="ru-RU" sz="100" dirty="0"/>
          </a:p>
        </p:txBody>
      </p:sp>
      <p:sp>
        <p:nvSpPr>
          <p:cNvPr id="3" name="Текст 2"/>
          <p:cNvSpPr>
            <a:spLocks noGrp="1"/>
          </p:cNvSpPr>
          <p:nvPr>
            <p:ph type="body" idx="1"/>
          </p:nvPr>
        </p:nvSpPr>
        <p:spPr>
          <a:xfrm>
            <a:off x="677335" y="97576"/>
            <a:ext cx="8596668" cy="1088428"/>
          </a:xfrm>
        </p:spPr>
        <p:txBody>
          <a:bodyPr>
            <a:normAutofit/>
          </a:bodyPr>
          <a:lstStyle/>
          <a:p>
            <a:pPr algn="ctr"/>
            <a:r>
              <a:rPr lang="ru-RU" sz="3200" b="1" i="1" dirty="0" smtClean="0">
                <a:solidFill>
                  <a:schemeClr val="accent1">
                    <a:lumMod val="75000"/>
                  </a:schemeClr>
                </a:solidFill>
              </a:rPr>
              <a:t>Учим правила дорожного движения</a:t>
            </a:r>
            <a:endParaRPr lang="ru-RU" sz="3200" b="1" i="1" dirty="0">
              <a:solidFill>
                <a:schemeClr val="accent1">
                  <a:lumMod val="75000"/>
                </a:schemeClr>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13" y="1394234"/>
            <a:ext cx="4454305" cy="3998978"/>
          </a:xfrm>
          <a:prstGeom prst="rect">
            <a:avLst/>
          </a:prstGeom>
          <a:solidFill>
            <a:srgbClr val="FFFFFF">
              <a:shade val="85000"/>
            </a:srgbClr>
          </a:solidFill>
          <a:ln w="190500" cap="rnd">
            <a:solidFill>
              <a:srgbClr val="FFFFFF"/>
            </a:solidFill>
          </a:ln>
          <a:effectLst>
            <a:glow rad="228600">
              <a:srgbClr val="00B050">
                <a:alpha val="40000"/>
              </a:srgbClr>
            </a:glow>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aphicFrame>
        <p:nvGraphicFramePr>
          <p:cNvPr id="6" name="Схема 5"/>
          <p:cNvGraphicFramePr/>
          <p:nvPr>
            <p:extLst>
              <p:ext uri="{D42A27DB-BD31-4B8C-83A1-F6EECF244321}">
                <p14:modId xmlns:p14="http://schemas.microsoft.com/office/powerpoint/2010/main" val="2491779687"/>
              </p:ext>
            </p:extLst>
          </p:nvPr>
        </p:nvGraphicFramePr>
        <p:xfrm>
          <a:off x="4572001" y="984496"/>
          <a:ext cx="4137434" cy="3270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Рисунок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8371320" y="413328"/>
            <a:ext cx="3949325" cy="3317824"/>
          </a:xfrm>
          <a:prstGeom prst="rect">
            <a:avLst/>
          </a:prstGeom>
          <a:effectLst>
            <a:glow rad="228600">
              <a:srgbClr val="00B050">
                <a:alpha val="40000"/>
              </a:srgbClr>
            </a:glow>
          </a:effectLst>
        </p:spPr>
      </p:pic>
      <p:pic>
        <p:nvPicPr>
          <p:cNvPr id="8" name="Рисунок 7"/>
          <p:cNvPicPr>
            <a:picLocks noChangeAspect="1"/>
          </p:cNvPicPr>
          <p:nvPr/>
        </p:nvPicPr>
        <p:blipFill rotWithShape="1">
          <a:blip r:embed="rId9" cstate="print">
            <a:extLst>
              <a:ext uri="{28A0092B-C50C-407E-A947-70E740481C1C}">
                <a14:useLocalDpi xmlns:a14="http://schemas.microsoft.com/office/drawing/2010/main" val="0"/>
              </a:ext>
            </a:extLst>
          </a:blip>
          <a:srcRect l="-1242" t="2112" r="31485" b="12068"/>
          <a:stretch/>
        </p:blipFill>
        <p:spPr>
          <a:xfrm rot="5400000">
            <a:off x="6213783" y="2983826"/>
            <a:ext cx="2308631" cy="5086631"/>
          </a:xfrm>
          <a:prstGeom prst="rect">
            <a:avLst/>
          </a:prstGeom>
          <a:solidFill>
            <a:srgbClr val="FFFFFF">
              <a:shade val="85000"/>
            </a:srgbClr>
          </a:solidFill>
          <a:ln w="190500" cap="rnd">
            <a:solidFill>
              <a:srgbClr val="FFFFFF"/>
            </a:solidFill>
          </a:ln>
          <a:effectLst>
            <a:glow rad="228600">
              <a:srgbClr val="00B050">
                <a:alpha val="40000"/>
              </a:srgbClr>
            </a:glow>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316735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H="1" flipV="1">
            <a:off x="11353045" y="4001631"/>
            <a:ext cx="63374" cy="72427"/>
          </a:xfrm>
        </p:spPr>
        <p:txBody>
          <a:bodyPr>
            <a:noAutofit/>
          </a:bodyPr>
          <a:lstStyle/>
          <a:p>
            <a:endParaRPr lang="ru-RU" sz="100" dirty="0"/>
          </a:p>
        </p:txBody>
      </p:sp>
      <p:sp>
        <p:nvSpPr>
          <p:cNvPr id="3" name="Текст 2"/>
          <p:cNvSpPr>
            <a:spLocks noGrp="1"/>
          </p:cNvSpPr>
          <p:nvPr>
            <p:ph type="body" idx="1"/>
          </p:nvPr>
        </p:nvSpPr>
        <p:spPr>
          <a:xfrm>
            <a:off x="659228" y="1"/>
            <a:ext cx="8596668" cy="986828"/>
          </a:xfrm>
        </p:spPr>
        <p:txBody>
          <a:bodyPr>
            <a:normAutofit/>
          </a:bodyPr>
          <a:lstStyle/>
          <a:p>
            <a:pPr algn="ctr"/>
            <a:r>
              <a:rPr lang="ru-RU" sz="4800" b="1" i="1" dirty="0" smtClean="0">
                <a:solidFill>
                  <a:schemeClr val="accent1">
                    <a:lumMod val="75000"/>
                  </a:schemeClr>
                </a:solidFill>
              </a:rPr>
              <a:t>Работа с родителями</a:t>
            </a:r>
            <a:endParaRPr lang="ru-RU" sz="4800" b="1" i="1" dirty="0">
              <a:solidFill>
                <a:schemeClr val="accent1">
                  <a:lumMod val="75000"/>
                </a:schemeClr>
              </a:solidFill>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858" y="986829"/>
            <a:ext cx="5146083" cy="5618997"/>
          </a:xfrm>
          <a:prstGeom prst="rect">
            <a:avLst/>
          </a:prstGeom>
          <a:effectLst>
            <a:glow rad="228600">
              <a:schemeClr val="accent6">
                <a:satMod val="175000"/>
                <a:alpha val="40000"/>
              </a:schemeClr>
            </a:glow>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2491" y="986829"/>
            <a:ext cx="3981157" cy="2809498"/>
          </a:xfrm>
          <a:prstGeom prst="rect">
            <a:avLst/>
          </a:prstGeom>
          <a:effectLst>
            <a:glow rad="228600">
              <a:schemeClr val="accent2">
                <a:satMod val="175000"/>
                <a:alpha val="40000"/>
              </a:schemeClr>
            </a:glow>
          </a:effectLst>
        </p:spPr>
      </p:pic>
      <p:graphicFrame>
        <p:nvGraphicFramePr>
          <p:cNvPr id="7" name="Схема 6"/>
          <p:cNvGraphicFramePr/>
          <p:nvPr>
            <p:extLst>
              <p:ext uri="{D42A27DB-BD31-4B8C-83A1-F6EECF244321}">
                <p14:modId xmlns:p14="http://schemas.microsoft.com/office/powerpoint/2010/main" val="3778317283"/>
              </p:ext>
            </p:extLst>
          </p:nvPr>
        </p:nvGraphicFramePr>
        <p:xfrm>
          <a:off x="6246055" y="4001631"/>
          <a:ext cx="4811151" cy="26041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315244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81825" y="3882682"/>
            <a:ext cx="45719" cy="130517"/>
          </a:xfrm>
        </p:spPr>
        <p:txBody>
          <a:bodyPr>
            <a:normAutofit/>
          </a:bodyPr>
          <a:lstStyle/>
          <a:p>
            <a:endParaRPr lang="ru-RU" sz="100" dirty="0"/>
          </a:p>
        </p:txBody>
      </p:sp>
      <p:sp>
        <p:nvSpPr>
          <p:cNvPr id="3" name="Текст 2"/>
          <p:cNvSpPr>
            <a:spLocks noGrp="1"/>
          </p:cNvSpPr>
          <p:nvPr>
            <p:ph type="body" idx="1"/>
          </p:nvPr>
        </p:nvSpPr>
        <p:spPr>
          <a:xfrm flipH="1">
            <a:off x="11254154" y="3516923"/>
            <a:ext cx="222738" cy="175846"/>
          </a:xfrm>
        </p:spPr>
        <p:txBody>
          <a:bodyPr>
            <a:normAutofit/>
          </a:bodyPr>
          <a:lstStyle/>
          <a:p>
            <a:endParaRPr lang="ru-RU" sz="100" dirty="0">
              <a:solidFill>
                <a:srgbClr val="FFFF00"/>
              </a:solidFill>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214" y="164123"/>
            <a:ext cx="9179169" cy="6500446"/>
          </a:xfrm>
          <a:prstGeom prst="rect">
            <a:avLst/>
          </a:prstGeom>
          <a:solidFill>
            <a:srgbClr val="FFFFFF">
              <a:shade val="85000"/>
            </a:srgbClr>
          </a:solidFill>
          <a:ln w="190500" cap="rnd">
            <a:solidFill>
              <a:srgbClr val="FFFFFF"/>
            </a:solidFill>
          </a:ln>
          <a:effectLst>
            <a:glow rad="228600">
              <a:schemeClr val="accent2">
                <a:satMod val="175000"/>
                <a:alpha val="40000"/>
              </a:schemeClr>
            </a:glow>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077493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247518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4608213" cy="3358836"/>
          </a:xfrm>
        </p:spPr>
        <p:txBody>
          <a:bodyPr>
            <a:normAutofit fontScale="90000"/>
          </a:bodyPr>
          <a:lstStyle/>
          <a:p>
            <a:pPr algn="ctr"/>
            <a:r>
              <a:rPr lang="ru-RU" sz="4800" b="1" i="1" dirty="0" smtClean="0">
                <a:effectLst>
                  <a:outerShdw blurRad="38100" dist="38100" dir="2700000" algn="tl">
                    <a:srgbClr val="000000">
                      <a:alpha val="43137"/>
                    </a:srgbClr>
                  </a:outerShdw>
                </a:effectLst>
                <a:latin typeface="+mn-lt"/>
              </a:rPr>
              <a:t>Мой девиз                     </a:t>
            </a:r>
            <a:br>
              <a:rPr lang="ru-RU" sz="4800" b="1" i="1" dirty="0" smtClean="0">
                <a:effectLst>
                  <a:outerShdw blurRad="38100" dist="38100" dir="2700000" algn="tl">
                    <a:srgbClr val="000000">
                      <a:alpha val="43137"/>
                    </a:srgbClr>
                  </a:outerShdw>
                </a:effectLst>
                <a:latin typeface="+mn-lt"/>
              </a:rPr>
            </a:br>
            <a:r>
              <a:rPr lang="ru-RU" sz="4800" b="1" i="1" dirty="0" smtClean="0">
                <a:effectLst>
                  <a:outerShdw blurRad="38100" dist="38100" dir="2700000" algn="tl">
                    <a:srgbClr val="000000">
                      <a:alpha val="43137"/>
                    </a:srgbClr>
                  </a:outerShdw>
                </a:effectLst>
                <a:latin typeface="+mn-lt"/>
              </a:rPr>
              <a:t> </a:t>
            </a:r>
            <a:br>
              <a:rPr lang="ru-RU" sz="4800" b="1" i="1" dirty="0" smtClean="0">
                <a:effectLst>
                  <a:outerShdw blurRad="38100" dist="38100" dir="2700000" algn="tl">
                    <a:srgbClr val="000000">
                      <a:alpha val="43137"/>
                    </a:srgbClr>
                  </a:outerShdw>
                </a:effectLst>
                <a:latin typeface="+mn-lt"/>
              </a:rPr>
            </a:br>
            <a:r>
              <a:rPr lang="ru-RU" sz="2000" i="1" dirty="0" smtClean="0">
                <a:latin typeface="+mn-lt"/>
              </a:rPr>
              <a:t>«</a:t>
            </a:r>
            <a:r>
              <a:rPr lang="ru-RU" sz="4000" i="1" dirty="0">
                <a:latin typeface="+mn-lt"/>
              </a:rPr>
              <a:t>Я знаю, не напрасно </a:t>
            </a:r>
            <a:r>
              <a:rPr lang="ru-RU" sz="4000" i="1" dirty="0" smtClean="0">
                <a:latin typeface="+mn-lt"/>
              </a:rPr>
              <a:t>я </a:t>
            </a:r>
            <a:r>
              <a:rPr lang="ru-RU" sz="4000" i="1" dirty="0">
                <a:latin typeface="+mn-lt"/>
              </a:rPr>
              <a:t>тружусь</a:t>
            </a:r>
            <a:r>
              <a:rPr lang="ru-RU" sz="4000" i="1" dirty="0" smtClean="0">
                <a:latin typeface="+mn-lt"/>
              </a:rPr>
              <a:t>,                      </a:t>
            </a:r>
            <a:r>
              <a:rPr lang="ru-RU" sz="4000" i="1" dirty="0">
                <a:latin typeface="+mn-lt"/>
              </a:rPr>
              <a:t>я – </a:t>
            </a:r>
            <a:r>
              <a:rPr lang="ru-RU" sz="4000" i="1" dirty="0" smtClean="0">
                <a:latin typeface="+mn-lt"/>
              </a:rPr>
              <a:t>воспитатель </a:t>
            </a:r>
            <a:r>
              <a:rPr lang="ru-RU" sz="4000" i="1" dirty="0">
                <a:latin typeface="+mn-lt"/>
              </a:rPr>
              <a:t>и </a:t>
            </a:r>
            <a:r>
              <a:rPr lang="ru-RU" sz="4000" i="1" dirty="0" smtClean="0">
                <a:latin typeface="+mn-lt"/>
              </a:rPr>
              <a:t>этим горжусь!»</a:t>
            </a:r>
            <a:endParaRPr lang="ru-RU" sz="4000" b="1" i="1" dirty="0">
              <a:effectLst>
                <a:outerShdw blurRad="38100" dist="38100" dir="2700000" algn="tl">
                  <a:srgbClr val="000000">
                    <a:alpha val="43137"/>
                  </a:srgbClr>
                </a:outerShdw>
              </a:effectLst>
              <a:latin typeface="+mn-lt"/>
            </a:endParaRPr>
          </a:p>
        </p:txBody>
      </p:sp>
      <p:graphicFrame>
        <p:nvGraphicFramePr>
          <p:cNvPr id="5" name="Объект 4"/>
          <p:cNvGraphicFramePr>
            <a:graphicFrameLocks noGrp="1"/>
          </p:cNvGraphicFramePr>
          <p:nvPr>
            <p:ph idx="1"/>
            <p:extLst>
              <p:ext uri="{D42A27DB-BD31-4B8C-83A1-F6EECF244321}">
                <p14:modId xmlns:p14="http://schemas.microsoft.com/office/powerpoint/2010/main" val="3090047128"/>
              </p:ext>
            </p:extLst>
          </p:nvPr>
        </p:nvGraphicFramePr>
        <p:xfrm>
          <a:off x="4608214" y="425513"/>
          <a:ext cx="4879818" cy="5748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36483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H="1">
            <a:off x="11371152" y="5151422"/>
            <a:ext cx="280658" cy="325925"/>
          </a:xfrm>
        </p:spPr>
        <p:txBody>
          <a:bodyPr>
            <a:normAutofit fontScale="90000"/>
          </a:bodyPr>
          <a:lstStyle/>
          <a:p>
            <a:endParaRPr lang="ru-RU" dirty="0"/>
          </a:p>
        </p:txBody>
      </p:sp>
      <p:sp>
        <p:nvSpPr>
          <p:cNvPr id="3" name="Объект 2"/>
          <p:cNvSpPr>
            <a:spLocks noGrp="1"/>
          </p:cNvSpPr>
          <p:nvPr>
            <p:ph idx="1"/>
          </p:nvPr>
        </p:nvSpPr>
        <p:spPr>
          <a:xfrm>
            <a:off x="63374" y="90535"/>
            <a:ext cx="9958812" cy="6636189"/>
          </a:xfrm>
        </p:spPr>
        <p:txBody>
          <a:bodyPr>
            <a:normAutofit fontScale="25000" lnSpcReduction="20000"/>
          </a:bodyPr>
          <a:lstStyle/>
          <a:p>
            <a:pPr marL="0" indent="0" algn="ctr" fontAlgn="base">
              <a:buNone/>
            </a:pPr>
            <a:r>
              <a:rPr lang="ru-RU" sz="9600" b="1" i="1" dirty="0" smtClean="0">
                <a:solidFill>
                  <a:schemeClr val="accent1">
                    <a:lumMod val="75000"/>
                  </a:schemeClr>
                </a:solidFill>
              </a:rPr>
              <a:t>Мое педагогическое кредо</a:t>
            </a:r>
          </a:p>
          <a:p>
            <a:pPr fontAlgn="base"/>
            <a:endParaRPr lang="ru-RU" sz="3000" b="1" i="1" dirty="0" smtClean="0">
              <a:solidFill>
                <a:schemeClr val="accent1">
                  <a:lumMod val="75000"/>
                </a:schemeClr>
              </a:solidFill>
            </a:endParaRPr>
          </a:p>
          <a:p>
            <a:pPr fontAlgn="base"/>
            <a:r>
              <a:rPr lang="ru-RU" sz="4800" b="1" i="1" dirty="0" smtClean="0">
                <a:solidFill>
                  <a:schemeClr val="accent1">
                    <a:lumMod val="75000"/>
                  </a:schemeClr>
                </a:solidFill>
              </a:rPr>
              <a:t>Горжусь </a:t>
            </a:r>
            <a:r>
              <a:rPr lang="ru-RU" sz="4800" b="1" i="1" dirty="0">
                <a:solidFill>
                  <a:schemeClr val="accent1">
                    <a:lumMod val="75000"/>
                  </a:schemeClr>
                </a:solidFill>
              </a:rPr>
              <a:t>профессией своей !</a:t>
            </a:r>
          </a:p>
          <a:p>
            <a:pPr fontAlgn="base"/>
            <a:r>
              <a:rPr lang="ru-RU" sz="4800" b="1" i="1" dirty="0">
                <a:solidFill>
                  <a:schemeClr val="accent1">
                    <a:lumMod val="75000"/>
                  </a:schemeClr>
                </a:solidFill>
              </a:rPr>
              <a:t>Я детство проживаю многократно!»</a:t>
            </a:r>
          </a:p>
          <a:p>
            <a:pPr fontAlgn="base"/>
            <a:r>
              <a:rPr lang="ru-RU" sz="4800" b="1" i="1" dirty="0">
                <a:solidFill>
                  <a:schemeClr val="accent1">
                    <a:lumMod val="75000"/>
                  </a:schemeClr>
                </a:solidFill>
              </a:rPr>
              <a:t>Ян </a:t>
            </a:r>
            <a:r>
              <a:rPr lang="ru-RU" sz="4800" b="1" i="1" dirty="0" err="1">
                <a:solidFill>
                  <a:schemeClr val="accent1">
                    <a:lumMod val="75000"/>
                  </a:schemeClr>
                </a:solidFill>
              </a:rPr>
              <a:t>Амос</a:t>
            </a:r>
            <a:r>
              <a:rPr lang="ru-RU" sz="4800" b="1" i="1" dirty="0">
                <a:solidFill>
                  <a:schemeClr val="accent1">
                    <a:lumMod val="75000"/>
                  </a:schemeClr>
                </a:solidFill>
              </a:rPr>
              <a:t> Каменский</a:t>
            </a:r>
          </a:p>
          <a:p>
            <a:pPr fontAlgn="base"/>
            <a:r>
              <a:rPr lang="ru-RU" sz="4800" b="1" i="1" dirty="0" smtClean="0">
                <a:solidFill>
                  <a:schemeClr val="accent1">
                    <a:lumMod val="75000"/>
                  </a:schemeClr>
                </a:solidFill>
              </a:rPr>
              <a:t>«</a:t>
            </a:r>
            <a:r>
              <a:rPr lang="ru-RU" sz="4800" b="1" i="1" dirty="0">
                <a:solidFill>
                  <a:schemeClr val="accent1">
                    <a:lumMod val="75000"/>
                  </a:schemeClr>
                </a:solidFill>
              </a:rPr>
              <a:t>Воспитатель — это волшебник,</a:t>
            </a:r>
            <a:br>
              <a:rPr lang="ru-RU" sz="4800" b="1" i="1" dirty="0">
                <a:solidFill>
                  <a:schemeClr val="accent1">
                    <a:lumMod val="75000"/>
                  </a:schemeClr>
                </a:solidFill>
              </a:rPr>
            </a:br>
            <a:r>
              <a:rPr lang="ru-RU" sz="4800" b="1" i="1" dirty="0">
                <a:solidFill>
                  <a:schemeClr val="accent1">
                    <a:lumMod val="75000"/>
                  </a:schemeClr>
                </a:solidFill>
              </a:rPr>
              <a:t>который открывает детям дверь в мир взрослых.</a:t>
            </a:r>
            <a:br>
              <a:rPr lang="ru-RU" sz="4800" b="1" i="1" dirty="0">
                <a:solidFill>
                  <a:schemeClr val="accent1">
                    <a:lumMod val="75000"/>
                  </a:schemeClr>
                </a:solidFill>
              </a:rPr>
            </a:br>
            <a:r>
              <a:rPr lang="ru-RU" sz="4800" b="1" i="1" dirty="0">
                <a:solidFill>
                  <a:schemeClr val="accent1">
                    <a:lumMod val="75000"/>
                  </a:schemeClr>
                </a:solidFill>
              </a:rPr>
              <a:t>И от того, что знает и умеет воспитатель,</a:t>
            </a:r>
            <a:br>
              <a:rPr lang="ru-RU" sz="4800" b="1" i="1" dirty="0">
                <a:solidFill>
                  <a:schemeClr val="accent1">
                    <a:lumMod val="75000"/>
                  </a:schemeClr>
                </a:solidFill>
              </a:rPr>
            </a:br>
            <a:r>
              <a:rPr lang="ru-RU" sz="4800" b="1" i="1" dirty="0">
                <a:solidFill>
                  <a:schemeClr val="accent1">
                    <a:lumMod val="75000"/>
                  </a:schemeClr>
                </a:solidFill>
              </a:rPr>
              <a:t>зависит и то, чему и как он научит своих воспитанников».</a:t>
            </a:r>
          </a:p>
          <a:p>
            <a:pPr marL="0" indent="0" fontAlgn="base">
              <a:buNone/>
            </a:pPr>
            <a:r>
              <a:rPr lang="ru-RU" sz="4800" b="1" i="1" dirty="0" smtClean="0">
                <a:solidFill>
                  <a:schemeClr val="accent1">
                    <a:lumMod val="75000"/>
                  </a:schemeClr>
                </a:solidFill>
              </a:rPr>
              <a:t>       К</a:t>
            </a:r>
            <a:r>
              <a:rPr lang="ru-RU" sz="4800" b="1" i="1" dirty="0">
                <a:solidFill>
                  <a:schemeClr val="accent1">
                    <a:lumMod val="75000"/>
                  </a:schemeClr>
                </a:solidFill>
              </a:rPr>
              <a:t>. </a:t>
            </a:r>
            <a:r>
              <a:rPr lang="ru-RU" sz="4800" b="1" i="1" dirty="0" smtClean="0">
                <a:solidFill>
                  <a:schemeClr val="accent1">
                    <a:lumMod val="75000"/>
                  </a:schemeClr>
                </a:solidFill>
              </a:rPr>
              <a:t>Гельвеций</a:t>
            </a:r>
            <a:r>
              <a:rPr lang="ru-RU" sz="4800" b="1" i="1" dirty="0">
                <a:solidFill>
                  <a:schemeClr val="accent1">
                    <a:lumMod val="75000"/>
                  </a:schemeClr>
                </a:solidFill>
              </a:rPr>
              <a:t> </a:t>
            </a:r>
          </a:p>
          <a:p>
            <a:pPr fontAlgn="base"/>
            <a:r>
              <a:rPr lang="ru-RU" sz="4800" b="1" i="1" dirty="0">
                <a:solidFill>
                  <a:schemeClr val="accent1">
                    <a:lumMod val="75000"/>
                  </a:schemeClr>
                </a:solidFill>
              </a:rPr>
              <a:t>Работая с детьми, я убедилась, что педагогика мое призвание.</a:t>
            </a:r>
          </a:p>
          <a:p>
            <a:pPr fontAlgn="base"/>
            <a:r>
              <a:rPr lang="ru-RU" sz="4800" b="1" i="1" dirty="0">
                <a:solidFill>
                  <a:schemeClr val="accent1">
                    <a:lumMod val="75000"/>
                  </a:schemeClr>
                </a:solidFill>
              </a:rPr>
              <a:t>Детство — это развитие. Невозможно быть для детей интересней,  не совершенствуя себя. Мы развиваемся вместе: я и мои дети.</a:t>
            </a:r>
          </a:p>
          <a:p>
            <a:pPr fontAlgn="base"/>
            <a:r>
              <a:rPr lang="ru-RU" sz="4800" b="1" i="1" dirty="0">
                <a:solidFill>
                  <a:schemeClr val="accent1">
                    <a:lumMod val="75000"/>
                  </a:schemeClr>
                </a:solidFill>
              </a:rPr>
              <a:t>Чтобы учить других, надо учиться самому, чтобы воспитывать других, надо начинать с себя, чтобы развивать других, самому надо постоянно развиваться.</a:t>
            </a:r>
          </a:p>
          <a:p>
            <a:pPr fontAlgn="base"/>
            <a:r>
              <a:rPr lang="ru-RU" sz="4800" b="1" i="1" dirty="0">
                <a:solidFill>
                  <a:schemeClr val="accent1">
                    <a:lumMod val="75000"/>
                  </a:schemeClr>
                </a:solidFill>
              </a:rPr>
              <a:t>Детский сад – вечно обновляющийся мир жизни, притягательный и своей новизной, и возможностью влиять на саму жизнь, это постоянный взрыв эмоций, неистощимый фонтан идей, водопад мыслей, водоворот действий, источник вдохновения, очаг теплоты и сердечности. Работу воспитателя в детском саду можно сравнить с ручейком. Он  всегда находится в движении, и  остановить его невозможно. Так и я – целенаправленно продвигаюсь вперед в познании нового, неизведанного.</a:t>
            </a:r>
          </a:p>
          <a:p>
            <a:pPr fontAlgn="base"/>
            <a:r>
              <a:rPr lang="ru-RU" sz="4800" b="1" i="1" dirty="0">
                <a:solidFill>
                  <a:schemeClr val="accent1">
                    <a:lumMod val="75000"/>
                  </a:schemeClr>
                </a:solidFill>
              </a:rPr>
              <a:t>Работа в дошкольном учреждении дает неиссякаемую энергию, умение удивляться и радоваться всему, что нас окружает, творческое вдохновение и желание делиться тем теплом, которое я получаю от детей.  С каждым новым ребёнком возможно взглянуть на мир по-новому! Работа воспитателем – это не просто работа, это состояние души!</a:t>
            </a:r>
          </a:p>
          <a:p>
            <a:pPr fontAlgn="base"/>
            <a:r>
              <a:rPr lang="ru-RU" sz="4800" b="1" i="1" dirty="0">
                <a:solidFill>
                  <a:schemeClr val="accent1">
                    <a:lumMod val="75000"/>
                  </a:schemeClr>
                </a:solidFill>
              </a:rPr>
              <a:t>Самое важное – это найти ключ к любой индивидуальности, помочь раскрыться каждому ребёнку. Выстраивать  линию  общения и взаимодействия с детьми  так, чтобы оказаться не над ребёнком, и даже не рядом с ребёнком, а вместе с ребёнком. Создавать  условия для раскрытия потенциала самобытной и творческой личности каждого воспитанника.</a:t>
            </a:r>
          </a:p>
          <a:p>
            <a:pPr fontAlgn="base"/>
            <a:r>
              <a:rPr lang="ru-RU" sz="4800" b="1" i="1" dirty="0">
                <a:solidFill>
                  <a:schemeClr val="accent1">
                    <a:lumMod val="75000"/>
                  </a:schemeClr>
                </a:solidFill>
              </a:rPr>
              <a:t>Воспитатель должен обладать стремлением к профессиональному росту, трудолюбием, внутренней гармонией, душевностью и жизнелюбием.</a:t>
            </a:r>
          </a:p>
          <a:p>
            <a:pPr fontAlgn="base"/>
            <a:r>
              <a:rPr lang="ru-RU" sz="4800" b="1" i="1" dirty="0">
                <a:solidFill>
                  <a:schemeClr val="accent1">
                    <a:lumMod val="75000"/>
                  </a:schemeClr>
                </a:solidFill>
              </a:rPr>
              <a:t>Люблю мир детства, полный новых, интересных, увлекательных открытий, новых впечатлений, в мир, где нет стандартных решений, и каждый день – это новый этап, не похожий ни на один другой.</a:t>
            </a:r>
          </a:p>
          <a:p>
            <a:endParaRPr lang="ru-RU" dirty="0"/>
          </a:p>
        </p:txBody>
      </p:sp>
    </p:spTree>
    <p:extLst>
      <p:ext uri="{BB962C8B-B14F-4D97-AF65-F5344CB8AC3E}">
        <p14:creationId xmlns:p14="http://schemas.microsoft.com/office/powerpoint/2010/main" val="7803700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712" y="199176"/>
            <a:ext cx="9614780" cy="6264998"/>
          </a:xfrm>
        </p:spPr>
        <p:txBody>
          <a:bodyPr/>
          <a:lstStyle/>
          <a:p>
            <a:endParaRPr lang="ru-RU" dirty="0"/>
          </a:p>
        </p:txBody>
      </p:sp>
      <p:pic>
        <p:nvPicPr>
          <p:cNvPr id="7" name="Объект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8394" y="2160588"/>
            <a:ext cx="5175249" cy="3881437"/>
          </a:xfrm>
          <a:effectLst>
            <a:glow rad="228600">
              <a:schemeClr val="accent2">
                <a:satMod val="175000"/>
                <a:alpha val="40000"/>
              </a:schemeClr>
            </a:glow>
            <a:softEdge rad="317500"/>
          </a:effectLst>
        </p:spPr>
      </p:pic>
      <p:sp>
        <p:nvSpPr>
          <p:cNvPr id="8" name="Прямоугольник 7"/>
          <p:cNvSpPr/>
          <p:nvPr/>
        </p:nvSpPr>
        <p:spPr>
          <a:xfrm>
            <a:off x="144855" y="99588"/>
            <a:ext cx="9940705" cy="6801862"/>
          </a:xfrm>
          <a:prstGeom prst="rect">
            <a:avLst/>
          </a:prstGeom>
        </p:spPr>
        <p:txBody>
          <a:bodyPr wrap="square">
            <a:spAutoFit/>
          </a:bodyPr>
          <a:lstStyle/>
          <a:p>
            <a:pPr algn="ctr"/>
            <a:r>
              <a:rPr lang="ru-RU" sz="2000" b="1" i="1" dirty="0">
                <a:solidFill>
                  <a:schemeClr val="accent1">
                    <a:lumMod val="60000"/>
                    <a:lumOff val="40000"/>
                  </a:schemeClr>
                </a:solidFill>
              </a:rPr>
              <a:t>Эссе «Я-педагог» </a:t>
            </a:r>
            <a:endParaRPr lang="ru-RU" sz="2000" b="1" i="1" dirty="0" smtClean="0">
              <a:solidFill>
                <a:schemeClr val="accent1">
                  <a:lumMod val="60000"/>
                  <a:lumOff val="40000"/>
                </a:schemeClr>
              </a:solidFill>
            </a:endParaRPr>
          </a:p>
          <a:p>
            <a:r>
              <a:rPr lang="ru-RU" sz="1600" i="1" dirty="0" smtClean="0">
                <a:solidFill>
                  <a:schemeClr val="accent1">
                    <a:lumMod val="60000"/>
                    <a:lumOff val="40000"/>
                  </a:schemeClr>
                </a:solidFill>
              </a:rPr>
              <a:t>Я </a:t>
            </a:r>
            <a:r>
              <a:rPr lang="ru-RU" sz="1600" i="1" dirty="0">
                <a:solidFill>
                  <a:schemeClr val="accent1">
                    <a:lumMod val="60000"/>
                    <a:lumOff val="40000"/>
                  </a:schemeClr>
                </a:solidFill>
              </a:rPr>
              <a:t>– воспитатель детского сада, в этом вся моя жизнь, моя судьба. Ведь воспитатель – это не просто профессия, это состояние души. Помню, первое чувство, которое охватило меня, когда я начала работать с детьми – это неуверенность в своих собственных силах: а смогу ли я?; и еще один вопрос, который волновал меня не меньше других: «Удастся ли мне отдать детям все, что я знаю и умею?». И вот сейчас я могу с полной уверенностью сказать, что свой выбор я сделала правильно. Ведь воспитатель для меня – это не просто профессия, это возможность постоянно находиться в мире детства, в мире сказки и фантазии. Особо осознаешь значимость профессии воспитателя, когда видишь распахнутые навстречу глаза детей, глаза, жадно ловящие каждое мое слово, мой взгляд и жест, глаза, готовые вместить в себя мир. Воспитатель - это первый, после мамы, учитель, который встречается детям на их жизненном пути. Воспитатели - люди, которые в душе всегда остаются детьми. Иначе дети не примут, не пустят их в свой мир. Самое главное в нашей профессии - любить детей, любить просто так, ни за что, отдавать им своё сердце. Смысл моей педагогической самореализации я вижу во взлетах детских способностей. Я всегда стараюсь укрепить веру детей в свой талант. Обязательным условием считаю уважение личности каждого ребенка, создание вокруг ребенка атмосферы любви и взаимопонимания. Именно такая атмосфера способствует раскрытию внутреннего потенциала каждого ребенка. Как современному педагогу идти в ногу со временем, быть в курсе последних новинок развития науки, актуальных событий в области педагогики и методики? Одним из важнейших факторов, влияющих на профессионализм воспитателя, является, на мой взгляд, самообразование. Поиск новых приёмов, методов и технологий актуален особенно в наше время. Ребёнка - представителя нового поколения практически невозможно заставить что-то сделать, если с ним не договоришься или не заинтересуешь. Следовательно, необходимо выбирать такие технологии, которые давали бы возможность это осуществить. За что я люблю свою профессию? А за то, что в детском саду скучно не бывает, что ни день, то новость, новое открытие! Ни дня без приключений! Каждый день жизни с детьми таит в себе множество открытий, радостей. </a:t>
            </a:r>
          </a:p>
        </p:txBody>
      </p:sp>
    </p:spTree>
    <p:extLst>
      <p:ext uri="{BB962C8B-B14F-4D97-AF65-F5344CB8AC3E}">
        <p14:creationId xmlns:p14="http://schemas.microsoft.com/office/powerpoint/2010/main" val="6103401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92974" y="488887"/>
            <a:ext cx="271603" cy="54322"/>
          </a:xfrm>
        </p:spPr>
        <p:txBody>
          <a:bodyPr>
            <a:normAutofit fontScale="90000"/>
          </a:bodyPr>
          <a:lstStyle/>
          <a:p>
            <a:endParaRPr lang="ru-RU" sz="100" dirty="0"/>
          </a:p>
        </p:txBody>
      </p:sp>
      <p:sp>
        <p:nvSpPr>
          <p:cNvPr id="3" name="Объект 2"/>
          <p:cNvSpPr>
            <a:spLocks noGrp="1"/>
          </p:cNvSpPr>
          <p:nvPr>
            <p:ph idx="1"/>
          </p:nvPr>
        </p:nvSpPr>
        <p:spPr>
          <a:xfrm>
            <a:off x="63375" y="0"/>
            <a:ext cx="10031240" cy="6645243"/>
          </a:xfrm>
        </p:spPr>
        <p:txBody>
          <a:bodyPr>
            <a:normAutofit fontScale="92500" lnSpcReduction="10000"/>
          </a:bodyPr>
          <a:lstStyle/>
          <a:p>
            <a:pPr marL="0" indent="0" algn="ctr">
              <a:buNone/>
            </a:pPr>
            <a:r>
              <a:rPr lang="ru-RU" i="1" dirty="0">
                <a:solidFill>
                  <a:schemeClr val="accent1">
                    <a:lumMod val="75000"/>
                  </a:schemeClr>
                </a:solidFill>
              </a:rPr>
              <a:t>Воспитателю нужно быть готовым к ответу на любой детский вопрос, даже самый неожиданный, а для этого нужно быть очень эрудированным, много знать и читать, расти профессионально, быть в курсе последних достижений педагогической науки. Воспитание – процесс двусторонний: обучая и воспитывая, взрослый сам учиться у детей. Способствовать взрослению ребенка его силами - значит делать его детство радостным, увлекательным, эмоционально насыщенным. Поэтому, я стараюсь, чтобы ребенок чувствовал себя нужным, незаменимым, индивидуумом. Стараюсь понять ребенка и строить свои воспитательные планы с учетом движения его души, вселяю веру в возможности каждого воспитанника, в то доброе, что заложено в нем, в перспективы его развития. Каждый ребенок для меня индивидуальность с присущими лишь ему особыми способностями и талантами. Воспитание – длительный процесс, поэтому терпение здесь просто необходимо. А еще чуткость, отзывчивость, доброта души, любовь, нежность, непосредственность, готовность прийти на помощь и умение прощать, чувство сопереживания и одновременно требовательность не только к ребенку, но и к самому себе. Я уверена, что человек, который работает с детьми, должен сам быть воспитанным. Дети, как губка, впитывают окружающую действительность, подражают и доверяют нам, взрослым. И нет ничего важнее детского доверия, без него ни о каком воспитании и речи быть не может. Если ребенок доверяет сокровенное, значит, его можно направлять, ненавязчиво объяснять, что хорошо, а что плохо. При воспитании ребенка важна триединая связь: ребенок – воспитатель – родители. Если эта связь прочна, если успехи и огорчения делятся пополам между воспитателем и родителями, тогда и ребенок чувствует себя защищенным, уверенным, успешным. Каждый день моей работы с детьми – поиск. Я не раскрываю детям истину, я учу её находить. Мы вместе находим исторический путь познания. За этот труд, я вознаграждена сполна детской радостью, блеском в детских глазах, ожидающих открытий и превращений, волшебства. «Каким быть должен воспитатель? Конечно, добрым должен быть! Любить детей, любить ученье, свою профессию любить! Каким быть должен воспитатель? Конечно, щедрым должен быть! Всего себя без сожаленья он должен детям подарить!»</a:t>
            </a:r>
          </a:p>
        </p:txBody>
      </p:sp>
    </p:spTree>
    <p:extLst>
      <p:ext uri="{BB962C8B-B14F-4D97-AF65-F5344CB8AC3E}">
        <p14:creationId xmlns:p14="http://schemas.microsoft.com/office/powerpoint/2010/main" val="31740885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235351" y="5305331"/>
            <a:ext cx="144854" cy="63374"/>
          </a:xfrm>
        </p:spPr>
        <p:txBody>
          <a:bodyPr>
            <a:normAutofit fontScale="90000"/>
          </a:bodyPr>
          <a:lstStyle/>
          <a:p>
            <a:endParaRPr lang="ru-RU" sz="100" dirty="0"/>
          </a:p>
        </p:txBody>
      </p:sp>
      <p:sp>
        <p:nvSpPr>
          <p:cNvPr id="3" name="Объект 2"/>
          <p:cNvSpPr>
            <a:spLocks noGrp="1"/>
          </p:cNvSpPr>
          <p:nvPr>
            <p:ph idx="1"/>
          </p:nvPr>
        </p:nvSpPr>
        <p:spPr>
          <a:xfrm>
            <a:off x="108642" y="307819"/>
            <a:ext cx="5930020" cy="5733544"/>
          </a:xfrm>
        </p:spPr>
        <p:txBody>
          <a:bodyPr/>
          <a:lstStyle/>
          <a:p>
            <a:pPr marL="0" indent="0" algn="ctr">
              <a:buNone/>
            </a:pPr>
            <a:r>
              <a:rPr lang="ru-RU" dirty="0" smtClean="0"/>
              <a:t> </a:t>
            </a:r>
            <a:r>
              <a:rPr lang="ru-RU" sz="2400" b="1" i="1" dirty="0" smtClean="0">
                <a:solidFill>
                  <a:schemeClr val="accent1">
                    <a:lumMod val="75000"/>
                  </a:schemeClr>
                </a:solidFill>
              </a:rPr>
              <a:t>Информационная карта</a:t>
            </a:r>
          </a:p>
          <a:p>
            <a:pPr marL="0" indent="0" algn="ctr">
              <a:buNone/>
            </a:pPr>
            <a:endParaRPr lang="ru-RU" sz="2400" b="1" i="1" dirty="0" smtClean="0">
              <a:solidFill>
                <a:schemeClr val="accent1">
                  <a:lumMod val="75000"/>
                </a:schemeClr>
              </a:solidFill>
            </a:endParaRPr>
          </a:p>
          <a:p>
            <a:pPr marL="0" indent="0">
              <a:buNone/>
            </a:pPr>
            <a:r>
              <a:rPr lang="ru-RU" b="1" i="1" dirty="0" smtClean="0">
                <a:solidFill>
                  <a:schemeClr val="accent1">
                    <a:lumMod val="75000"/>
                  </a:schemeClr>
                </a:solidFill>
              </a:rPr>
              <a:t>Ф.И.О. </a:t>
            </a:r>
            <a:r>
              <a:rPr lang="ru-RU" i="1" dirty="0" err="1" smtClean="0">
                <a:solidFill>
                  <a:schemeClr val="accent1">
                    <a:lumMod val="75000"/>
                  </a:schemeClr>
                </a:solidFill>
              </a:rPr>
              <a:t>Саламханова</a:t>
            </a:r>
            <a:r>
              <a:rPr lang="ru-RU" i="1" dirty="0" smtClean="0">
                <a:solidFill>
                  <a:schemeClr val="accent1">
                    <a:lumMod val="75000"/>
                  </a:schemeClr>
                </a:solidFill>
              </a:rPr>
              <a:t> Медина </a:t>
            </a:r>
            <a:r>
              <a:rPr lang="ru-RU" i="1" dirty="0" err="1" smtClean="0">
                <a:solidFill>
                  <a:schemeClr val="accent1">
                    <a:lumMod val="75000"/>
                  </a:schemeClr>
                </a:solidFill>
              </a:rPr>
              <a:t>Хусайновна</a:t>
            </a:r>
            <a:endParaRPr lang="ru-RU" i="1" dirty="0" smtClean="0">
              <a:solidFill>
                <a:schemeClr val="accent1">
                  <a:lumMod val="75000"/>
                </a:schemeClr>
              </a:solidFill>
            </a:endParaRPr>
          </a:p>
          <a:p>
            <a:pPr marL="0" indent="0">
              <a:buNone/>
            </a:pPr>
            <a:r>
              <a:rPr lang="ru-RU" b="1" i="1" dirty="0" smtClean="0">
                <a:solidFill>
                  <a:schemeClr val="accent1">
                    <a:lumMod val="75000"/>
                  </a:schemeClr>
                </a:solidFill>
              </a:rPr>
              <a:t>Дата рождения: </a:t>
            </a:r>
            <a:r>
              <a:rPr lang="ru-RU" i="1" dirty="0" smtClean="0">
                <a:solidFill>
                  <a:schemeClr val="accent1">
                    <a:lumMod val="75000"/>
                  </a:schemeClr>
                </a:solidFill>
              </a:rPr>
              <a:t>16.04.1991г.</a:t>
            </a:r>
          </a:p>
          <a:p>
            <a:pPr marL="0" indent="0">
              <a:buNone/>
            </a:pPr>
            <a:r>
              <a:rPr lang="ru-RU" b="1" i="1" dirty="0" smtClean="0">
                <a:solidFill>
                  <a:schemeClr val="accent1">
                    <a:lumMod val="75000"/>
                  </a:schemeClr>
                </a:solidFill>
              </a:rPr>
              <a:t>Место работы: </a:t>
            </a:r>
            <a:r>
              <a:rPr lang="ru-RU" i="1" dirty="0" smtClean="0">
                <a:solidFill>
                  <a:schemeClr val="accent1">
                    <a:lumMod val="75000"/>
                  </a:schemeClr>
                </a:solidFill>
              </a:rPr>
              <a:t>ГБДОУ д/с №1 «Радость»</a:t>
            </a:r>
          </a:p>
          <a:p>
            <a:pPr marL="0" indent="0">
              <a:buNone/>
            </a:pPr>
            <a:r>
              <a:rPr lang="ru-RU" b="1" i="1" dirty="0" smtClean="0">
                <a:solidFill>
                  <a:schemeClr val="accent1">
                    <a:lumMod val="75000"/>
                  </a:schemeClr>
                </a:solidFill>
              </a:rPr>
              <a:t>Занимаемая должность: </a:t>
            </a:r>
            <a:r>
              <a:rPr lang="ru-RU" i="1" dirty="0" smtClean="0">
                <a:solidFill>
                  <a:schemeClr val="accent1">
                    <a:lumMod val="75000"/>
                  </a:schemeClr>
                </a:solidFill>
              </a:rPr>
              <a:t>воспитатель</a:t>
            </a:r>
          </a:p>
          <a:p>
            <a:pPr marL="0" indent="0">
              <a:buNone/>
            </a:pPr>
            <a:r>
              <a:rPr lang="ru-RU" b="1" i="1" dirty="0" smtClean="0">
                <a:solidFill>
                  <a:schemeClr val="accent1">
                    <a:lumMod val="75000"/>
                  </a:schemeClr>
                </a:solidFill>
              </a:rPr>
              <a:t>Образование: </a:t>
            </a:r>
            <a:r>
              <a:rPr lang="ru-RU" i="1" dirty="0" smtClean="0">
                <a:solidFill>
                  <a:schemeClr val="accent1">
                    <a:lumMod val="75000"/>
                  </a:schemeClr>
                </a:solidFill>
              </a:rPr>
              <a:t>среднее профессиональное                   ГКБУ «</a:t>
            </a:r>
            <a:r>
              <a:rPr lang="ru-RU" i="1" dirty="0" err="1" smtClean="0">
                <a:solidFill>
                  <a:schemeClr val="accent1">
                    <a:lumMod val="75000"/>
                  </a:schemeClr>
                </a:solidFill>
              </a:rPr>
              <a:t>Гудермесский</a:t>
            </a:r>
            <a:r>
              <a:rPr lang="ru-RU" i="1" dirty="0" smtClean="0">
                <a:solidFill>
                  <a:schemeClr val="accent1">
                    <a:lumMod val="75000"/>
                  </a:schemeClr>
                </a:solidFill>
              </a:rPr>
              <a:t> педагогический колледж»</a:t>
            </a:r>
          </a:p>
          <a:p>
            <a:pPr marL="0" indent="0">
              <a:buNone/>
            </a:pPr>
            <a:r>
              <a:rPr lang="ru-RU" b="1" i="1" dirty="0" smtClean="0">
                <a:solidFill>
                  <a:schemeClr val="accent1">
                    <a:lumMod val="75000"/>
                  </a:schemeClr>
                </a:solidFill>
              </a:rPr>
              <a:t>Общий стаж работы: </a:t>
            </a:r>
            <a:r>
              <a:rPr lang="ru-RU" i="1" dirty="0" smtClean="0">
                <a:solidFill>
                  <a:schemeClr val="accent1">
                    <a:lumMod val="75000"/>
                  </a:schemeClr>
                </a:solidFill>
              </a:rPr>
              <a:t>13 лет</a:t>
            </a:r>
          </a:p>
          <a:p>
            <a:pPr marL="0" indent="0">
              <a:buNone/>
            </a:pPr>
            <a:r>
              <a:rPr lang="ru-RU" b="1" i="1" dirty="0" smtClean="0">
                <a:solidFill>
                  <a:schemeClr val="accent1">
                    <a:lumMod val="75000"/>
                  </a:schemeClr>
                </a:solidFill>
              </a:rPr>
              <a:t>Педагогический стаж работы: </a:t>
            </a:r>
            <a:r>
              <a:rPr lang="ru-RU" i="1" dirty="0" smtClean="0">
                <a:solidFill>
                  <a:schemeClr val="accent1">
                    <a:lumMod val="75000"/>
                  </a:schemeClr>
                </a:solidFill>
              </a:rPr>
              <a:t>13 лет</a:t>
            </a:r>
          </a:p>
          <a:p>
            <a:pPr marL="0" indent="0">
              <a:buNone/>
            </a:pPr>
            <a:endParaRPr lang="ru-RU" b="1" i="1" dirty="0">
              <a:solidFill>
                <a:schemeClr val="accent1">
                  <a:lumMod val="75000"/>
                </a:schemeClr>
              </a:solidFill>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5331" y="416459"/>
            <a:ext cx="5785164" cy="5712737"/>
          </a:xfrm>
          <a:prstGeom prst="rect">
            <a:avLst/>
          </a:prstGeom>
          <a:effectLst>
            <a:glow rad="63500">
              <a:schemeClr val="accent1">
                <a:satMod val="175000"/>
                <a:alpha val="40000"/>
              </a:schemeClr>
            </a:glow>
            <a:softEdge rad="63500"/>
          </a:effectLst>
        </p:spPr>
      </p:pic>
    </p:spTree>
    <p:extLst>
      <p:ext uri="{BB962C8B-B14F-4D97-AF65-F5344CB8AC3E}">
        <p14:creationId xmlns:p14="http://schemas.microsoft.com/office/powerpoint/2010/main" val="26576779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4751" y="217283"/>
            <a:ext cx="4997513" cy="6527549"/>
          </a:xfrm>
        </p:spPr>
        <p:txBody>
          <a:bodyPr/>
          <a:lstStyle/>
          <a:p>
            <a:endParaRPr lang="ru-RU" dirty="0"/>
          </a:p>
        </p:txBody>
      </p:sp>
      <p:sp>
        <p:nvSpPr>
          <p:cNvPr id="3" name="Объект 2"/>
          <p:cNvSpPr>
            <a:spLocks noGrp="1"/>
          </p:cNvSpPr>
          <p:nvPr>
            <p:ph idx="1"/>
          </p:nvPr>
        </p:nvSpPr>
        <p:spPr>
          <a:xfrm>
            <a:off x="334977" y="217283"/>
            <a:ext cx="5450187" cy="6527549"/>
          </a:xfrm>
        </p:spPr>
        <p:style>
          <a:lnRef idx="2">
            <a:schemeClr val="accent1"/>
          </a:lnRef>
          <a:fillRef idx="1">
            <a:schemeClr val="lt1"/>
          </a:fillRef>
          <a:effectRef idx="0">
            <a:schemeClr val="accent1"/>
          </a:effectRef>
          <a:fontRef idx="minor">
            <a:schemeClr val="dk1"/>
          </a:fontRef>
        </p:style>
        <p:txBody>
          <a:bodyPr/>
          <a:lstStyle/>
          <a:p>
            <a:pPr marL="0" indent="0" algn="ctr">
              <a:buNone/>
            </a:pPr>
            <a:r>
              <a:rPr lang="ru-RU" b="1" i="1" dirty="0" smtClean="0">
                <a:solidFill>
                  <a:schemeClr val="accent1">
                    <a:lumMod val="75000"/>
                  </a:schemeClr>
                </a:solidFill>
              </a:rPr>
              <a:t>ПОВЫШЕНИЕ КВАЛИФИКАЦИИ</a:t>
            </a:r>
          </a:p>
          <a:p>
            <a:pPr marL="0" indent="0" algn="ctr">
              <a:buNone/>
            </a:pPr>
            <a:endParaRPr lang="ru-RU" dirty="0"/>
          </a:p>
          <a:p>
            <a:pPr marL="0" indent="0" algn="ctr">
              <a:buNone/>
            </a:pPr>
            <a:r>
              <a:rPr lang="ru-RU" sz="2000" b="1" i="1" dirty="0" smtClean="0">
                <a:solidFill>
                  <a:schemeClr val="accent1">
                    <a:lumMod val="75000"/>
                  </a:schemeClr>
                </a:solidFill>
              </a:rPr>
              <a:t>Дата и место прохождение курсов:</a:t>
            </a:r>
          </a:p>
          <a:p>
            <a:pPr marL="0" indent="0" algn="ctr">
              <a:buNone/>
            </a:pPr>
            <a:r>
              <a:rPr lang="ru-RU" sz="2000" i="1" dirty="0" smtClean="0">
                <a:solidFill>
                  <a:schemeClr val="accent1">
                    <a:lumMod val="75000"/>
                  </a:schemeClr>
                </a:solidFill>
              </a:rPr>
              <a:t>07.09.2015г. г. Грозный</a:t>
            </a:r>
          </a:p>
          <a:p>
            <a:pPr marL="0" indent="0" algn="ctr">
              <a:buNone/>
            </a:pPr>
            <a:endParaRPr lang="ru-RU" i="1" dirty="0">
              <a:solidFill>
                <a:schemeClr val="accent1">
                  <a:lumMod val="75000"/>
                </a:schemeClr>
              </a:solidFill>
            </a:endParaRPr>
          </a:p>
          <a:p>
            <a:pPr marL="0" indent="0" algn="ctr">
              <a:buNone/>
            </a:pPr>
            <a:r>
              <a:rPr lang="ru-RU" sz="2000" b="1" i="1" dirty="0" smtClean="0">
                <a:solidFill>
                  <a:schemeClr val="accent1">
                    <a:lumMod val="75000"/>
                  </a:schemeClr>
                </a:solidFill>
              </a:rPr>
              <a:t>Тема курсов:</a:t>
            </a:r>
          </a:p>
          <a:p>
            <a:pPr marL="0" indent="0" algn="ctr">
              <a:buNone/>
            </a:pPr>
            <a:r>
              <a:rPr lang="ru-RU" sz="2000" i="1" dirty="0" smtClean="0">
                <a:solidFill>
                  <a:schemeClr val="accent1">
                    <a:lumMod val="75000"/>
                  </a:schemeClr>
                </a:solidFill>
              </a:rPr>
              <a:t>прошла обучение в ГБОУ ДПО «Чеченский институт повышения квалификации работников образования» по программе «Современные технологии и методики работы с детьми дошкольного возраста в соответствии с ФГОС ДО» в объеме 144 часов</a:t>
            </a:r>
          </a:p>
          <a:p>
            <a:pPr marL="0" indent="0" algn="ctr">
              <a:buNone/>
            </a:pPr>
            <a:endParaRPr lang="ru-RU" i="1" dirty="0">
              <a:solidFill>
                <a:schemeClr val="accent1">
                  <a:lumMod val="75000"/>
                </a:schemeClr>
              </a:solidFill>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4751" y="217283"/>
            <a:ext cx="5513562" cy="6527550"/>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6800967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4867" y="669956"/>
            <a:ext cx="999135" cy="3343244"/>
          </a:xfrm>
        </p:spPr>
        <p:txBody>
          <a:bodyPr>
            <a:normAutofit/>
          </a:bodyPr>
          <a:lstStyle/>
          <a:p>
            <a:endParaRPr lang="ru-RU" sz="100" dirty="0"/>
          </a:p>
        </p:txBody>
      </p:sp>
      <p:sp>
        <p:nvSpPr>
          <p:cNvPr id="3" name="Текст 2"/>
          <p:cNvSpPr>
            <a:spLocks noGrp="1"/>
          </p:cNvSpPr>
          <p:nvPr>
            <p:ph type="body" idx="1"/>
          </p:nvPr>
        </p:nvSpPr>
        <p:spPr>
          <a:xfrm>
            <a:off x="108643" y="90534"/>
            <a:ext cx="5450185" cy="6364587"/>
          </a:xfrm>
        </p:spPr>
        <p:txBody>
          <a:bodyPr>
            <a:normAutofit/>
          </a:bodyPr>
          <a:lstStyle/>
          <a:p>
            <a:pPr algn="ctr"/>
            <a:r>
              <a:rPr lang="ru-RU" sz="2600" b="1" i="1" dirty="0" smtClean="0">
                <a:solidFill>
                  <a:schemeClr val="accent1">
                    <a:lumMod val="75000"/>
                  </a:schemeClr>
                </a:solidFill>
              </a:rPr>
              <a:t>Дата и место прохождения курсов:</a:t>
            </a:r>
          </a:p>
          <a:p>
            <a:pPr algn="ctr"/>
            <a:r>
              <a:rPr lang="ru-RU" sz="2000" i="1" dirty="0" smtClean="0">
                <a:solidFill>
                  <a:schemeClr val="accent1">
                    <a:lumMod val="75000"/>
                  </a:schemeClr>
                </a:solidFill>
              </a:rPr>
              <a:t>30.11.2019г. г. Рязань</a:t>
            </a:r>
          </a:p>
          <a:p>
            <a:pPr algn="ctr"/>
            <a:r>
              <a:rPr lang="ru-RU" sz="2400" b="1" i="1" dirty="0" smtClean="0">
                <a:solidFill>
                  <a:schemeClr val="accent1">
                    <a:lumMod val="75000"/>
                  </a:schemeClr>
                </a:solidFill>
              </a:rPr>
              <a:t>Тема курсов</a:t>
            </a:r>
          </a:p>
          <a:p>
            <a:pPr algn="ctr"/>
            <a:r>
              <a:rPr lang="ru-RU" sz="2000" i="1" dirty="0">
                <a:solidFill>
                  <a:schemeClr val="accent1">
                    <a:lumMod val="75000"/>
                  </a:schemeClr>
                </a:solidFill>
              </a:rPr>
              <a:t>п</a:t>
            </a:r>
            <a:r>
              <a:rPr lang="ru-RU" sz="2000" i="1" dirty="0" smtClean="0">
                <a:solidFill>
                  <a:schemeClr val="accent1">
                    <a:lumMod val="75000"/>
                  </a:schemeClr>
                </a:solidFill>
              </a:rPr>
              <a:t>рошла повышение квалификации  в Автономной Некоммерческой Организации Дополнительного Профессионального Образования «Институт Профессионального Образования и Развития» г. Рязань по дополнительной  профессиональной программе: «Педагогическая деятельность в рамках реализации ФГОС дошкольного образования» в объеме 72 ч.</a:t>
            </a:r>
            <a:endParaRPr lang="ru-RU" sz="2000" i="1" dirty="0">
              <a:solidFill>
                <a:schemeClr val="accent1">
                  <a:lumMod val="75000"/>
                </a:schemeClr>
              </a:solidFill>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8828" y="389298"/>
            <a:ext cx="5510410" cy="5920967"/>
          </a:xfrm>
          <a:prstGeom prst="rect">
            <a:avLst/>
          </a:prstGeom>
          <a:ln>
            <a:solidFill>
              <a:schemeClr val="accent1">
                <a:lumMod val="60000"/>
                <a:lumOff val="40000"/>
              </a:schemeClr>
            </a:solidFill>
          </a:ln>
          <a:effectLst>
            <a:glow rad="228600">
              <a:schemeClr val="accent1">
                <a:satMod val="175000"/>
                <a:alpha val="40000"/>
              </a:schemeClr>
            </a:glow>
            <a:softEdge rad="31750"/>
          </a:effectLst>
        </p:spPr>
      </p:pic>
    </p:spTree>
    <p:extLst>
      <p:ext uri="{BB962C8B-B14F-4D97-AF65-F5344CB8AC3E}">
        <p14:creationId xmlns:p14="http://schemas.microsoft.com/office/powerpoint/2010/main" val="680109044"/>
      </p:ext>
    </p:extLst>
  </p:cSld>
  <p:clrMapOvr>
    <a:masterClrMapping/>
  </p:clrMapOvr>
  <p:timing>
    <p:tnLst>
      <p:par>
        <p:cTn id="1" dur="indefinite" restart="never" nodeType="tmRoot"/>
      </p:par>
    </p:tnLst>
  </p:timing>
</p:sld>
</file>

<file path=ppt/theme/theme1.xml><?xml version="1.0" encoding="utf-8"?>
<a:theme xmlns:a="http://schemas.openxmlformats.org/drawingml/2006/main" name="Грань">
  <a:themeElements>
    <a:clrScheme name="Грань">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1142</TotalTime>
  <Words>1034</Words>
  <Application>Microsoft Office PowerPoint</Application>
  <PresentationFormat>Широкоэкранный</PresentationFormat>
  <Paragraphs>56</Paragraphs>
  <Slides>29</Slides>
  <Notes>3</Notes>
  <HiddenSlides>0</HiddenSlides>
  <MMClips>1</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29</vt:i4>
      </vt:variant>
    </vt:vector>
  </HeadingPairs>
  <TitlesOfParts>
    <vt:vector size="36" baseType="lpstr">
      <vt:lpstr>Arial</vt:lpstr>
      <vt:lpstr>Arial Black</vt:lpstr>
      <vt:lpstr>Bookman Old Style</vt:lpstr>
      <vt:lpstr>Calibri</vt:lpstr>
      <vt:lpstr>Trebuchet MS</vt:lpstr>
      <vt:lpstr>Wingdings 3</vt:lpstr>
      <vt:lpstr>Грань</vt:lpstr>
      <vt:lpstr>Государственное бюджетное дошкольное образовательное учреждение «Детский сад №1 «Радость» с.Новый-Энгеной Гудермесского муниципального района» (ГБДОУ «Детский сад №1 «Радость») Интернет портфолио  воспитателя  Саламхановой Медины Хусайновны  </vt:lpstr>
      <vt:lpstr>Общие сведения о педагоге   Ф.И.О. Саламханова Медина Хусайновна  Должность: воспитатель             Образование: среднее профессиональное                         Общий стаж работы: 13 лет    Стаж работы по специальности: 13 лет    Квалификационная категория: первая         </vt:lpstr>
      <vt:lpstr>Мой девиз                        «Я знаю, не напрасно я тружусь,                      я – воспитатель и этим горжусь!»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Достижений воспитанников</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Я Саламханова Медина Хусайновна </dc:title>
  <dc:creator>Admin</dc:creator>
  <cp:lastModifiedBy>Admin</cp:lastModifiedBy>
  <cp:revision>68</cp:revision>
  <dcterms:created xsi:type="dcterms:W3CDTF">2024-03-07T16:24:49Z</dcterms:created>
  <dcterms:modified xsi:type="dcterms:W3CDTF">2024-03-15T12:47:40Z</dcterms:modified>
</cp:coreProperties>
</file>