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8E"/>
    <a:srgbClr val="F2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25720-3E67-421E-858D-C89A54B8ED3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5AB3-07CD-494F-B331-32A947C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5AB3-07CD-494F-B331-32A947C7F00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5AB3-07CD-494F-B331-32A947C7F00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arbariki-Druzhba__yeto_ne_rabota(muzofon.me)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14356"/>
            <a:ext cx="8001056" cy="369332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</a:rPr>
              <a:t>Чеченский институт повышения квалификации работников образования</a:t>
            </a:r>
            <a:endParaRPr lang="ru-RU" dirty="0">
              <a:ln>
                <a:solidFill>
                  <a:schemeClr val="accent2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071678"/>
            <a:ext cx="5143536" cy="3693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                   «Пляшут наши пальчики от души!»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5286388"/>
            <a:ext cx="3143272" cy="120032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</a:rPr>
              <a:t>с. Новый 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</a:rPr>
              <a:t>Энгеной</a:t>
            </a:r>
            <a:endParaRPr lang="ru-RU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</a:rPr>
              <a:t> ГБДОУ  Д /с №1  «Радость»</a:t>
            </a: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</a:rPr>
              <a:t>Воспитатель Чаадаева В.Ю.</a:t>
            </a:r>
          </a:p>
          <a:p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028" name="Picture 4" descr="Картинки по запросу пальчиковые гимнаст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2600325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Картинки по запросу пальчиковые гимнаст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14620"/>
            <a:ext cx="2619375" cy="1743076"/>
          </a:xfrm>
          <a:prstGeom prst="flowChartMagneticDisk">
            <a:avLst/>
          </a:prstGeom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2714612" y="3071810"/>
            <a:ext cx="2857520" cy="3693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2 младшая группа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dmin\Desktop\НОВАЯ ПАПКА\поля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074" name="AutoShape 2" descr="Картинки по запросу картинки со зверюш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картинки со зверюш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4572008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Кулачок – ладошка ,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Кулачок- - ладошка ,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Я иду как кошка 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Цап- Царап !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Цап – царап !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57166"/>
            <a:ext cx="7072362" cy="52322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Развиваем мелкую моторику рук</a:t>
            </a:r>
            <a:endParaRPr lang="ru-RU" sz="2800" b="1" i="1" dirty="0"/>
          </a:p>
        </p:txBody>
      </p:sp>
      <p:pic>
        <p:nvPicPr>
          <p:cNvPr id="8195" name="Picture 3" descr="C:\Users\Admin\Desktop\НОВАЯ ПАПКА\к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78621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\Desktop\НОВАЯ ПАПКА\поля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2928934"/>
            <a:ext cx="285752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 у нашей мышки -</a:t>
            </a:r>
          </a:p>
          <a:p>
            <a:pPr algn="ctr"/>
            <a:r>
              <a:rPr lang="ru-RU" b="1" dirty="0" smtClean="0"/>
              <a:t>Ножки коротышки</a:t>
            </a:r>
          </a:p>
          <a:p>
            <a:pPr algn="ctr"/>
            <a:r>
              <a:rPr lang="ru-RU" b="1" dirty="0" smtClean="0"/>
              <a:t>Ножки </a:t>
            </a:r>
            <a:r>
              <a:rPr lang="ru-RU" b="1" dirty="0" err="1" smtClean="0"/>
              <a:t>мышкины</a:t>
            </a:r>
            <a:r>
              <a:rPr lang="ru-RU" b="1" dirty="0" smtClean="0"/>
              <a:t> спешат</a:t>
            </a:r>
          </a:p>
          <a:p>
            <a:pPr algn="ctr"/>
            <a:r>
              <a:rPr lang="ru-RU" b="1" dirty="0" smtClean="0"/>
              <a:t>К сырной корке и назад.</a:t>
            </a:r>
            <a:endParaRPr lang="ru-RU" b="1" dirty="0"/>
          </a:p>
        </p:txBody>
      </p:sp>
      <p:pic>
        <p:nvPicPr>
          <p:cNvPr id="4100" name="Picture 4" descr="Картинки по запросу лягушонок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3071834" cy="2357454"/>
          </a:xfrm>
          <a:prstGeom prst="hear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8596" y="557214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Пучеглазая лягушка</a:t>
            </a:r>
          </a:p>
          <a:p>
            <a:r>
              <a:rPr lang="ru-RU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Показала своё брюшко</a:t>
            </a:r>
          </a:p>
          <a:p>
            <a:r>
              <a:rPr lang="ru-RU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Прокричала громко : </a:t>
            </a:r>
            <a:r>
              <a:rPr lang="ru-RU" dirty="0" err="1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Кваааа</a:t>
            </a:r>
            <a:r>
              <a:rPr lang="ru-RU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..!</a:t>
            </a:r>
            <a:endParaRPr lang="ru-RU" dirty="0">
              <a:ln w="1270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171" name="AutoShape 3" descr="Картинки по запросу мышо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артинки по запросу мышо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643446"/>
            <a:ext cx="2305050" cy="1981201"/>
          </a:xfrm>
          <a:prstGeom prst="snip2Diag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Admin\Desktop\НОВАЯ ПАПКА\поля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AutoShape 2" descr="Картинки по запросу зайчонок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зайчонок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картинки со зверюш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kaliningrad-life.ru/data/articles/domashnie_lubimci/lu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kaliningrad-life.ru/data/articles/domashnie_lubimci/lu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Картинки по запросу картинки со зверюш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Картинки по запросу картинки со зверюш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Картинки по запросу картинки со зверюш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Картинки по запросу картинки со зверюш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429000"/>
            <a:ext cx="3179889" cy="324557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29256" y="1857364"/>
            <a:ext cx="2786082" cy="120032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Мишка </a:t>
            </a:r>
            <a:r>
              <a:rPr lang="ru-RU" i="1" dirty="0" smtClean="0"/>
              <a:t>топает ногой !</a:t>
            </a:r>
          </a:p>
          <a:p>
            <a:pPr algn="ctr"/>
            <a:r>
              <a:rPr lang="ru-RU" i="1" dirty="0" smtClean="0"/>
              <a:t>Мишка топает другой !</a:t>
            </a:r>
          </a:p>
          <a:p>
            <a:pPr algn="ctr"/>
            <a:r>
              <a:rPr lang="ru-RU" i="1" dirty="0" smtClean="0"/>
              <a:t>Ух как веселится 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В доме половица.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528638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  <p:pic>
        <p:nvPicPr>
          <p:cNvPr id="3074" name="Picture 2" descr="https://encrypted-tbn3.gstatic.com/images?q=tbn:ANd9GcQoDZ1nX5x6PVJ70KRMWfotf3njEOKErA89cMU04A7tu5AzSdm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2466975" cy="1847851"/>
          </a:xfrm>
          <a:prstGeom prst="flowChartPreparati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57158" y="5786454"/>
            <a:ext cx="3214710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9525">
                  <a:noFill/>
                </a:ln>
                <a:solidFill>
                  <a:schemeClr val="tx1">
                    <a:lumMod val="95000"/>
                  </a:schemeClr>
                </a:solidFill>
              </a:rPr>
              <a:t>Маленький колючий  ёж             до чего же он хорош</a:t>
            </a:r>
            <a:endParaRPr lang="ru-RU" b="1" i="1" dirty="0">
              <a:ln w="9525">
                <a:noFill/>
              </a:ln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пальчиковые гимнастики в детском са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2933700" cy="1847852"/>
          </a:xfrm>
          <a:prstGeom prst="snip2Diag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Загрустил  мишутка 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Загрустил  мышонок 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Загрустил ежонок 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Загрустил котёнок 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Лягушонок  тоже загрустил 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24288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Как  нам их развеселить ?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Может друга им найти 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3571876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тогда мишутке,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тогда мышонку,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тогда ежонку,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тогда котенку,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Даже лягушонку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Сразу станет веселей.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6" name="Picture 4" descr="Картинки по запросу пальчиковые гимнастики в детском са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3019425" cy="1514475"/>
          </a:xfrm>
          <a:prstGeom prst="snip2Diag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чаепитие с баранками в детсад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86322"/>
            <a:ext cx="2619375" cy="174307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Улыбнись и ты скорей потому что мы нашли друзей зайчику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9700" name="Picture 4" descr="Картинки по запросу зайчонок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142984"/>
            <a:ext cx="2247900" cy="20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2976" y="3857628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Наши </a:t>
            </a:r>
            <a:r>
              <a:rPr lang="ru-RU" sz="2400" b="1" dirty="0" err="1" smtClean="0">
                <a:solidFill>
                  <a:srgbClr val="FFFF00"/>
                </a:solidFill>
              </a:rPr>
              <a:t>бараночки</a:t>
            </a:r>
            <a:r>
              <a:rPr lang="ru-RU" sz="2400" b="1" dirty="0" smtClean="0">
                <a:solidFill>
                  <a:srgbClr val="FFFF00"/>
                </a:solidFill>
              </a:rPr>
              <a:t> испеклись !                                   Угощайтесь , малыши, да про гостя не забудьте 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9702" name="Picture 6" descr="Картинки по запросу зайчонок 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19059">
            <a:off x="857224" y="1571612"/>
            <a:ext cx="2143125" cy="21431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Barbariki-Druzhba__yeto_ne_rabota(muzofon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35768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Рефлексия: </a:t>
            </a:r>
          </a:p>
          <a:p>
            <a:r>
              <a:rPr lang="ru-RU" b="1" dirty="0" smtClean="0"/>
              <a:t>Воспитатель 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Ребята, вам  понравилось наше занятие 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А вам понравилось  помогать тем , кому  нужна помощь?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Ребята , расскажите , чем мы занимались  на занятии 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А что вам не понравилось 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Ребята, нам пора проводить зайчика  домой, а  как вы думаете его  теперь будет кто – то обижать  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А почему ,вы , так думаете 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Ребята , давайте  скажем дружно « До свидания , зайчик , приходи  к нам ещё !»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 Спасибо , ребята , за вашу активную работу. Я вами горжусь.</a:t>
            </a:r>
            <a:endParaRPr lang="ru-RU" dirty="0"/>
          </a:p>
        </p:txBody>
      </p:sp>
      <p:sp>
        <p:nvSpPr>
          <p:cNvPr id="1026" name="AutoShape 2" descr="Картинки по запросу зайчо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dmin\Desktop\НОВАЯ ПАПКА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00438"/>
            <a:ext cx="3500462" cy="3186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785926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000108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 </a:t>
            </a:r>
            <a:endParaRPr lang="ru-RU" sz="6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 развивать активную речь ,умение повторять слова и словосочетания , развивать чувство ритма 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857364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</a:t>
            </a:r>
            <a:r>
              <a:rPr lang="ru-RU" dirty="0" smtClean="0"/>
              <a:t> : </a:t>
            </a:r>
          </a:p>
          <a:p>
            <a:pPr marL="173038" indent="-173038"/>
            <a:r>
              <a:rPr lang="ru-RU" dirty="0" smtClean="0"/>
              <a:t> - ребенок будет эмоционально отзываться на художественное слово;</a:t>
            </a:r>
          </a:p>
          <a:p>
            <a:pPr marL="173038" indent="-173038"/>
            <a:r>
              <a:rPr lang="ru-RU" dirty="0" smtClean="0"/>
              <a:t> - ребенок будет внимательно слушать </a:t>
            </a:r>
            <a:r>
              <a:rPr lang="ru-RU" dirty="0" err="1" smtClean="0"/>
              <a:t>потешки</a:t>
            </a:r>
            <a:r>
              <a:rPr lang="ru-RU" dirty="0" smtClean="0"/>
              <a:t> и стихи , поймет их                      содержание; </a:t>
            </a:r>
          </a:p>
          <a:p>
            <a:pPr marL="173038" indent="-173038"/>
            <a:r>
              <a:rPr lang="ru-RU" dirty="0" smtClean="0"/>
              <a:t> - ребенок  будет подражать взрослому ,производя действия в соответствии с текстом;</a:t>
            </a:r>
          </a:p>
          <a:p>
            <a:pPr marL="173038" indent="-173038">
              <a:buFontTx/>
              <a:buChar char="-"/>
            </a:pPr>
            <a:r>
              <a:rPr lang="ru-RU" dirty="0" smtClean="0"/>
              <a:t>ребенок научится  задавать вопрос с опорой на картинку;</a:t>
            </a:r>
          </a:p>
          <a:p>
            <a:pPr marL="173038" indent="-173038">
              <a:buFontTx/>
              <a:buChar char="-"/>
            </a:pPr>
            <a:r>
              <a:rPr lang="ru-RU" dirty="0" smtClean="0"/>
              <a:t>ребенок  получит возможность  развить мелкую  моторику рук.    </a:t>
            </a:r>
          </a:p>
          <a:p>
            <a:pPr marL="173038" indent="-173038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50057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Материалы и оборудование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 - мягкие игрушки (зверюшки)</a:t>
            </a:r>
          </a:p>
          <a:p>
            <a:pPr>
              <a:buFontTx/>
              <a:buChar char="-"/>
            </a:pPr>
            <a:r>
              <a:rPr lang="ru-RU" dirty="0" smtClean="0"/>
              <a:t>  подносы для рисования</a:t>
            </a:r>
          </a:p>
          <a:p>
            <a:pPr>
              <a:buFontTx/>
              <a:buChar char="-"/>
            </a:pPr>
            <a:r>
              <a:rPr lang="ru-RU" dirty="0" smtClean="0"/>
              <a:t>  мука</a:t>
            </a:r>
          </a:p>
          <a:p>
            <a:pPr>
              <a:buFontTx/>
              <a:buChar char="-"/>
            </a:pPr>
            <a:r>
              <a:rPr lang="ru-RU" dirty="0" smtClean="0"/>
              <a:t>  </a:t>
            </a:r>
            <a:r>
              <a:rPr lang="ru-RU" dirty="0" err="1" smtClean="0"/>
              <a:t>угошение</a:t>
            </a:r>
            <a:r>
              <a:rPr lang="ru-RU" dirty="0" smtClean="0"/>
              <a:t> ( </a:t>
            </a:r>
            <a:r>
              <a:rPr lang="ru-RU" dirty="0" err="1" smtClean="0"/>
              <a:t>бараночки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солнышко в ру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18"/>
            <a:ext cx="2857505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OffAxis1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5852" y="857232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Нарисуем большой круг,</a:t>
            </a:r>
          </a:p>
          <a:p>
            <a:endParaRPr lang="ru-RU" sz="2000" b="1" i="1" dirty="0" smtClean="0">
              <a:solidFill>
                <a:srgbClr val="FFFF00"/>
              </a:solidFill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Много лучиков во круг.</a:t>
            </a:r>
          </a:p>
          <a:p>
            <a:endParaRPr lang="ru-RU" sz="2000" b="1" i="1" dirty="0" smtClean="0">
              <a:solidFill>
                <a:srgbClr val="FFFF00"/>
              </a:solidFill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Это солнышко сияет, </a:t>
            </a:r>
          </a:p>
          <a:p>
            <a:endParaRPr lang="ru-RU" sz="2000" b="1" i="1" dirty="0" smtClean="0">
              <a:solidFill>
                <a:srgbClr val="FFFF00"/>
              </a:solidFill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Все собою озаряет !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14340" name="Picture 4" descr="http://cs616824.vk.me/v616824044/18cd1/6dDnnl62fw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00438"/>
            <a:ext cx="3571900" cy="2571768"/>
          </a:xfrm>
          <a:prstGeom prst="star8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8660036" cy="6500858"/>
          </a:xfrm>
          <a:prstGeom prst="rect">
            <a:avLst/>
          </a:prstGeom>
        </p:spPr>
      </p:pic>
      <p:pic>
        <p:nvPicPr>
          <p:cNvPr id="16388" name="Picture 4" descr="http://2.bp.blogspot.com/--cB6wSni-Hk/U1rV1J8ONBI/AAAAAAAAFzc/oCyfOROsWew/s1600/%25D0%2597%25D0%25B0%25D0%25B9%25D0%25B9%25D0%25B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2724150" cy="3190876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8992" y="4429132"/>
            <a:ext cx="3429024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ЗАЙКА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Зайку бросила хозяйка-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Под дождем остался зайка 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Со скамейки слезть не  мог,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Весь до ниточки промок.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42918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FFFF00"/>
                </a:solidFill>
              </a:rPr>
              <a:t>Мотивация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500174"/>
            <a:ext cx="6572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Доносится плач из ванной комнаты. Плачет зайчик. </a:t>
            </a:r>
          </a:p>
          <a:p>
            <a:r>
              <a:rPr lang="ru-RU" sz="1400" dirty="0" smtClean="0"/>
              <a:t>Воспитатель предлагает забрать зайчика в группу.</a:t>
            </a:r>
          </a:p>
          <a:p>
            <a:r>
              <a:rPr lang="ru-RU" sz="1400" dirty="0" smtClean="0"/>
              <a:t> Обогреть ,напоить чаем и найти ему  друзей.</a:t>
            </a:r>
            <a:endParaRPr lang="ru-RU" sz="1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Картинки по запросу Ах,качи качи  качи Все баранки калач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Ах,качи качи  качи Все баранки калач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Ах,качи качи  качи Все баранки калач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s://i.ytimg.com/vi/ysXmBt4-pmY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572000" cy="3429001"/>
          </a:xfrm>
          <a:prstGeom prst="cloud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4071942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Ах  , </a:t>
            </a:r>
            <a:r>
              <a:rPr lang="ru-RU" sz="2400" b="1" dirty="0" err="1" smtClean="0">
                <a:solidFill>
                  <a:srgbClr val="C00000"/>
                </a:solidFill>
              </a:rPr>
              <a:t>качи</a:t>
            </a:r>
            <a:r>
              <a:rPr lang="ru-RU" sz="2400" b="1" dirty="0" smtClean="0">
                <a:solidFill>
                  <a:srgbClr val="C00000"/>
                </a:solidFill>
              </a:rPr>
              <a:t> – </a:t>
            </a:r>
            <a:r>
              <a:rPr lang="ru-RU" sz="2400" b="1" dirty="0" err="1" smtClean="0">
                <a:solidFill>
                  <a:srgbClr val="C00000"/>
                </a:solidFill>
              </a:rPr>
              <a:t>качи</a:t>
            </a:r>
            <a:r>
              <a:rPr lang="ru-RU" sz="2400" b="1" dirty="0" smtClean="0">
                <a:solidFill>
                  <a:srgbClr val="C00000"/>
                </a:solidFill>
              </a:rPr>
              <a:t> -  </a:t>
            </a:r>
            <a:r>
              <a:rPr lang="ru-RU" sz="2400" b="1" dirty="0" err="1" smtClean="0">
                <a:solidFill>
                  <a:srgbClr val="C00000"/>
                </a:solidFill>
              </a:rPr>
              <a:t>качи</a:t>
            </a:r>
            <a:r>
              <a:rPr lang="ru-RU" sz="2400" b="1" dirty="0" smtClean="0">
                <a:solidFill>
                  <a:srgbClr val="C00000"/>
                </a:solidFill>
              </a:rPr>
              <a:t> 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Все баранки – калачи 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Все баранки – калачи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С пылу, с жару , из печи 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3"/>
            <a:ext cx="700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же , где же наши ручки ? Где ладошки ? Покажите !Вот они!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где пальчики , девочки и мальчики ?</a:t>
            </a:r>
          </a:p>
          <a:p>
            <a:r>
              <a:rPr lang="ru-RU" dirty="0" smtClean="0"/>
              <a:t>Пляшут наши пальчики ! Вот они , вот они.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Спрячем наши пальчики  в кулачки , в кулачки.</a:t>
            </a:r>
          </a:p>
          <a:p>
            <a:endParaRPr lang="ru-RU" dirty="0"/>
          </a:p>
        </p:txBody>
      </p:sp>
      <p:sp>
        <p:nvSpPr>
          <p:cNvPr id="1029" name="AutoShape 5" descr="Картинки по запросу ладошки дете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Картинки по запросу ладошки дете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Картинки по запросу ладошки дете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Картинки по запросу ладошки детей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200026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iblet"/>
            <a:contourClr>
              <a:srgbClr val="969696"/>
            </a:contourClr>
          </a:sp3d>
        </p:spPr>
      </p:pic>
      <p:pic>
        <p:nvPicPr>
          <p:cNvPr id="1039" name="Picture 15" descr="http://www.roditeli.ua/uploads/m_pages/54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500306"/>
            <a:ext cx="2357454" cy="2071702"/>
          </a:xfrm>
          <a:prstGeom prst="hexagon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41" name="Picture 17" descr="Картинки по запросу спрячим наши пальчики в кулач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072074"/>
            <a:ext cx="214314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divo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орока сорока где была дале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2928958" cy="2071702"/>
          </a:xfrm>
          <a:prstGeom prst="flowChartPunchedTape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9466" name="Picture 10" descr="Картинки по запросу Дети кормят пти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2286004" cy="1928826"/>
          </a:xfrm>
          <a:prstGeom prst="flowChartPunchedTape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28662" y="3143248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Сорока – </a:t>
            </a:r>
            <a:r>
              <a:rPr lang="ru-RU" b="1" i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сорока</a:t>
            </a:r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!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Где была ? – Далеко !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Кашу варила ,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Деток кормила .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Этому дала ,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Этому дала ,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Этому дала ,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Этому дала ,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А этому не дала </a:t>
            </a:r>
            <a:r>
              <a:rPr lang="ru-RU" b="1" i="1" dirty="0" smtClean="0">
                <a:ln/>
                <a:solidFill>
                  <a:srgbClr val="00B050"/>
                </a:solidFill>
              </a:rPr>
              <a:t>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286124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Маленькая птичка 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Прилетела  к нам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Маленькой птичке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Зернышки я дам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Маленькая птичка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Зернышки клюёт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Чик – </a:t>
            </a:r>
            <a:r>
              <a:rPr lang="ru-RU" b="1" i="1" dirty="0" err="1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чирик</a:t>
            </a:r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!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Чик – </a:t>
            </a:r>
            <a:r>
              <a:rPr lang="ru-RU" b="1" i="1" dirty="0" err="1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чирик</a:t>
            </a:r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!</a:t>
            </a:r>
          </a:p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     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am.ru/upload/blogs/detsad-58574-1429118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1884">
            <a:off x="3572819" y="1149665"/>
            <a:ext cx="5295900" cy="2981326"/>
          </a:xfrm>
          <a:prstGeom prst="cloudCallout">
            <a:avLst/>
          </a:prstGeom>
          <a:noFill/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0484" name="Picture 4" descr="http://image.slidesharecdn.com/random-131116122746-phpapp01/95/-9-638.jpg?cb=13846049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714776" cy="400052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20486" name="AutoShape 6" descr="Картинки по запросу Физминутка &quot;зайка серенький сид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0430" y="3571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Admin\Desktop\НОВАЯ ПАПКА\поля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04"/>
            <a:ext cx="8858312" cy="6429444"/>
          </a:xfrm>
          <a:prstGeom prst="rect">
            <a:avLst/>
          </a:prstGeom>
          <a:noFill/>
        </p:spPr>
      </p:pic>
      <p:sp>
        <p:nvSpPr>
          <p:cNvPr id="21508" name="AutoShape 4" descr="https://encrypted-tbn2.gstatic.com/images?q=tbn:ANd9GcRWsJwwUPA5-lFHP_SiAcSmeW1bHoE1Q60Pzmoh2KGiY5vIEM_2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encrypted-tbn2.gstatic.com/images?q=tbn:ANd9GcRWsJwwUPA5-lFHP_SiAcSmeW1bHoE1Q60Pzmoh2KGiY5vIEM_2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8794" y="500042"/>
            <a:ext cx="52864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Найдем друзей нашему зайчику</a:t>
            </a:r>
            <a:endParaRPr lang="ru-RU" dirty="0"/>
          </a:p>
        </p:txBody>
      </p:sp>
      <p:pic>
        <p:nvPicPr>
          <p:cNvPr id="9218" name="Picture 2" descr="C:\Users\Admin\Desktop\НОВАЯ ПАПК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9898">
            <a:off x="6228450" y="2754612"/>
            <a:ext cx="26670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Admin\Desktop\НОВАЯ ПАПКА\мышонок-милота-живность-песочница-186288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207170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Admin\Desktop\НОВАЯ ПАПКА\images  еж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072074"/>
            <a:ext cx="2000265" cy="1590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Admin\Desktop\НОВАЯ ПАПКА\лягушон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94989">
            <a:off x="7215206" y="5357826"/>
            <a:ext cx="174307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Admin\Desktop\НОВАЯ ПАПКА\котеноче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572008"/>
            <a:ext cx="153828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7" name="Picture 11" descr="Картинки по запросу зайчоно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643182"/>
            <a:ext cx="2466975" cy="1847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601</Words>
  <PresentationFormat>Экран (4:3)</PresentationFormat>
  <Paragraphs>120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011</dc:creator>
  <cp:lastModifiedBy>011</cp:lastModifiedBy>
  <cp:revision>89</cp:revision>
  <dcterms:created xsi:type="dcterms:W3CDTF">2015-10-08T10:12:12Z</dcterms:created>
  <dcterms:modified xsi:type="dcterms:W3CDTF">2015-10-10T11:41:11Z</dcterms:modified>
</cp:coreProperties>
</file>